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6" r:id="rId2"/>
    <p:sldId id="518" r:id="rId3"/>
    <p:sldId id="642" r:id="rId4"/>
    <p:sldId id="537" r:id="rId5"/>
    <p:sldId id="538" r:id="rId6"/>
    <p:sldId id="681" r:id="rId7"/>
    <p:sldId id="539" r:id="rId8"/>
    <p:sldId id="647" r:id="rId9"/>
    <p:sldId id="581" r:id="rId10"/>
    <p:sldId id="582" r:id="rId11"/>
    <p:sldId id="583" r:id="rId12"/>
    <p:sldId id="630" r:id="rId13"/>
    <p:sldId id="631" r:id="rId14"/>
    <p:sldId id="545" r:id="rId15"/>
    <p:sldId id="584" r:id="rId16"/>
    <p:sldId id="585" r:id="rId17"/>
    <p:sldId id="645" r:id="rId18"/>
    <p:sldId id="546" r:id="rId19"/>
    <p:sldId id="644" r:id="rId20"/>
    <p:sldId id="588" r:id="rId21"/>
    <p:sldId id="643" r:id="rId22"/>
    <p:sldId id="589" r:id="rId23"/>
    <p:sldId id="548" r:id="rId24"/>
    <p:sldId id="629" r:id="rId25"/>
    <p:sldId id="651" r:id="rId26"/>
    <p:sldId id="627" r:id="rId27"/>
    <p:sldId id="628" r:id="rId28"/>
    <p:sldId id="556" r:id="rId29"/>
    <p:sldId id="626" r:id="rId30"/>
    <p:sldId id="650" r:id="rId31"/>
    <p:sldId id="549" r:id="rId32"/>
    <p:sldId id="551" r:id="rId33"/>
    <p:sldId id="552" r:id="rId34"/>
    <p:sldId id="553" r:id="rId35"/>
    <p:sldId id="543" r:id="rId36"/>
    <p:sldId id="544" r:id="rId37"/>
    <p:sldId id="554" r:id="rId38"/>
    <p:sldId id="653" r:id="rId39"/>
    <p:sldId id="655" r:id="rId40"/>
    <p:sldId id="658" r:id="rId41"/>
    <p:sldId id="67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upeipei"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D228"/>
    <a:srgbClr val="3ED225"/>
    <a:srgbClr val="D4F6CE"/>
    <a:srgbClr val="99CC00"/>
    <a:srgbClr val="96E8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86642" autoAdjust="0"/>
  </p:normalViewPr>
  <p:slideViewPr>
    <p:cSldViewPr snapToGrid="0">
      <p:cViewPr varScale="1">
        <p:scale>
          <a:sx n="60" d="100"/>
          <a:sy n="60" d="100"/>
        </p:scale>
        <p:origin x="896" y="56"/>
      </p:cViewPr>
      <p:guideLst>
        <p:guide orient="horz" pos="2160"/>
        <p:guide pos="3840"/>
      </p:guideLst>
    </p:cSldViewPr>
  </p:slideViewPr>
  <p:outlineViewPr>
    <p:cViewPr>
      <p:scale>
        <a:sx n="33" d="100"/>
        <a:sy n="33" d="100"/>
      </p:scale>
      <p:origin x="0" y="2940"/>
    </p:cViewPr>
  </p:outlineViewPr>
  <p:notesTextViewPr>
    <p:cViewPr>
      <p:scale>
        <a:sx n="1" d="1"/>
        <a:sy n="1" d="1"/>
      </p:scale>
      <p:origin x="0" y="0"/>
    </p:cViewPr>
  </p:notesTextViewPr>
  <p:notesViewPr>
    <p:cSldViewPr snapToGrid="0">
      <p:cViewPr varScale="1">
        <p:scale>
          <a:sx n="70" d="100"/>
          <a:sy n="70" d="100"/>
        </p:scale>
        <p:origin x="190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B758F7-2560-4F55-8D62-69F7FA83CC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2717D92E-AE81-4D4D-B6DB-62B3DD497795}">
      <dgm:prSet phldrT="[文本]"/>
      <dgm:spPr>
        <a:solidFill>
          <a:srgbClr val="41D228"/>
        </a:solidFill>
      </dgm:spPr>
      <dgm:t>
        <a:bodyPr/>
        <a:lstStyle/>
        <a:p>
          <a:r>
            <a:rPr lang="en-US" altLang="zh-CN" b="1" dirty="0">
              <a:solidFill>
                <a:schemeClr val="tx1"/>
              </a:solidFill>
            </a:rPr>
            <a:t>Network card 1 configuration</a:t>
          </a:r>
          <a:endParaRPr lang="zh-CN" altLang="en-US" dirty="0">
            <a:solidFill>
              <a:schemeClr val="tx1"/>
            </a:solidFill>
            <a:latin typeface="微软雅黑" pitchFamily="34" charset="-122"/>
            <a:ea typeface="微软雅黑" pitchFamily="34" charset="-122"/>
          </a:endParaRPr>
        </a:p>
      </dgm:t>
    </dgm:pt>
    <dgm:pt modelId="{FE52543C-2C82-410A-BB16-ACA8AAE482C1}" type="parTrans" cxnId="{D6055BE9-1A89-4AD6-91EC-9EE4B9A69257}">
      <dgm:prSet/>
      <dgm:spPr/>
      <dgm:t>
        <a:bodyPr/>
        <a:lstStyle/>
        <a:p>
          <a:endParaRPr lang="zh-CN" altLang="en-US"/>
        </a:p>
      </dgm:t>
    </dgm:pt>
    <dgm:pt modelId="{9B3DEA12-7AC8-488E-B90F-5DF05C7A873C}" type="sibTrans" cxnId="{D6055BE9-1A89-4AD6-91EC-9EE4B9A69257}">
      <dgm:prSet/>
      <dgm:spPr/>
      <dgm:t>
        <a:bodyPr/>
        <a:lstStyle/>
        <a:p>
          <a:endParaRPr lang="zh-CN" altLang="en-US"/>
        </a:p>
      </dgm:t>
    </dgm:pt>
    <dgm:pt modelId="{79F1D8AC-A81E-49A1-9A8F-1A3DDC1F1267}">
      <dgm:prSet phldrT="[文本]"/>
      <dgm:spPr>
        <a:solidFill>
          <a:srgbClr val="41D228"/>
        </a:solidFill>
      </dgm:spPr>
      <dgm:t>
        <a:bodyPr/>
        <a:lstStyle/>
        <a:p>
          <a:r>
            <a:rPr lang="en-US" altLang="zh-CN" b="1" dirty="0">
              <a:solidFill>
                <a:schemeClr val="tx1"/>
              </a:solidFill>
            </a:rPr>
            <a:t>Network card 2 configuration</a:t>
          </a:r>
          <a:endParaRPr lang="zh-CN" altLang="en-US" dirty="0">
            <a:solidFill>
              <a:schemeClr val="tx1"/>
            </a:solidFill>
            <a:latin typeface="微软雅黑" pitchFamily="34" charset="-122"/>
            <a:ea typeface="微软雅黑" pitchFamily="34" charset="-122"/>
          </a:endParaRPr>
        </a:p>
      </dgm:t>
    </dgm:pt>
    <dgm:pt modelId="{BF988263-3B82-4883-B286-BAF774A78617}" type="parTrans" cxnId="{925F4385-CFC2-4A24-985E-A02B3EC18DC5}">
      <dgm:prSet/>
      <dgm:spPr/>
      <dgm:t>
        <a:bodyPr/>
        <a:lstStyle/>
        <a:p>
          <a:endParaRPr lang="zh-CN" altLang="en-US"/>
        </a:p>
      </dgm:t>
    </dgm:pt>
    <dgm:pt modelId="{19B67193-6BCA-47AD-B96C-AC8E37497262}" type="sibTrans" cxnId="{925F4385-CFC2-4A24-985E-A02B3EC18DC5}">
      <dgm:prSet/>
      <dgm:spPr/>
      <dgm:t>
        <a:bodyPr/>
        <a:lstStyle/>
        <a:p>
          <a:endParaRPr lang="zh-CN" altLang="en-US"/>
        </a:p>
      </dgm:t>
    </dgm:pt>
    <dgm:pt modelId="{6367530B-1982-4420-91F6-F3C91455F0A6}">
      <dgm:prSet phldrT="[文本]"/>
      <dgm:spPr>
        <a:solidFill>
          <a:srgbClr val="41D228"/>
        </a:solidFill>
      </dgm:spPr>
      <dgm:t>
        <a:bodyPr/>
        <a:lstStyle/>
        <a:p>
          <a:r>
            <a:rPr lang="en-US" altLang="zh-CN" b="1" dirty="0">
              <a:solidFill>
                <a:schemeClr val="tx1"/>
              </a:solidFill>
            </a:rPr>
            <a:t>Network card 3 configuration</a:t>
          </a:r>
          <a:endParaRPr lang="zh-CN" altLang="en-US" dirty="0">
            <a:solidFill>
              <a:schemeClr val="tx1"/>
            </a:solidFill>
            <a:latin typeface="微软雅黑" pitchFamily="34" charset="-122"/>
            <a:ea typeface="微软雅黑" pitchFamily="34" charset="-122"/>
          </a:endParaRPr>
        </a:p>
      </dgm:t>
    </dgm:pt>
    <dgm:pt modelId="{89E3A20A-D26B-47CA-98B1-A021C8CF59A8}" type="parTrans" cxnId="{8332625B-4854-4C7F-9F47-50D6AA18593A}">
      <dgm:prSet/>
      <dgm:spPr/>
      <dgm:t>
        <a:bodyPr/>
        <a:lstStyle/>
        <a:p>
          <a:endParaRPr lang="zh-CN" altLang="en-US"/>
        </a:p>
      </dgm:t>
    </dgm:pt>
    <dgm:pt modelId="{B611C11B-2088-4DC2-AD7C-74177EB6879B}" type="sibTrans" cxnId="{8332625B-4854-4C7F-9F47-50D6AA18593A}">
      <dgm:prSet/>
      <dgm:spPr/>
      <dgm:t>
        <a:bodyPr/>
        <a:lstStyle/>
        <a:p>
          <a:endParaRPr lang="zh-CN" altLang="en-US"/>
        </a:p>
      </dgm:t>
    </dgm:pt>
    <dgm:pt modelId="{1BEA414C-18E8-468B-B342-4F9BB4F98FC5}" type="pres">
      <dgm:prSet presAssocID="{EAB758F7-2560-4F55-8D62-69F7FA83CC4B}" presName="linear" presStyleCnt="0">
        <dgm:presLayoutVars>
          <dgm:dir/>
          <dgm:animLvl val="lvl"/>
          <dgm:resizeHandles val="exact"/>
        </dgm:presLayoutVars>
      </dgm:prSet>
      <dgm:spPr/>
      <dgm:t>
        <a:bodyPr/>
        <a:lstStyle/>
        <a:p>
          <a:endParaRPr lang="zh-CN" altLang="en-US"/>
        </a:p>
      </dgm:t>
    </dgm:pt>
    <dgm:pt modelId="{A122E1AB-46A4-457F-B7D9-A5BD27020EF6}" type="pres">
      <dgm:prSet presAssocID="{2717D92E-AE81-4D4D-B6DB-62B3DD497795}" presName="parentLin" presStyleCnt="0"/>
      <dgm:spPr/>
    </dgm:pt>
    <dgm:pt modelId="{AE1C3D3B-8139-4514-8C0C-6374E39D7A8B}" type="pres">
      <dgm:prSet presAssocID="{2717D92E-AE81-4D4D-B6DB-62B3DD497795}" presName="parentLeftMargin" presStyleLbl="node1" presStyleIdx="0" presStyleCnt="3"/>
      <dgm:spPr/>
      <dgm:t>
        <a:bodyPr/>
        <a:lstStyle/>
        <a:p>
          <a:endParaRPr lang="zh-CN" altLang="en-US"/>
        </a:p>
      </dgm:t>
    </dgm:pt>
    <dgm:pt modelId="{BF8A760A-EFCB-4F2C-882C-2531E3405D05}" type="pres">
      <dgm:prSet presAssocID="{2717D92E-AE81-4D4D-B6DB-62B3DD497795}" presName="parentText" presStyleLbl="node1" presStyleIdx="0" presStyleCnt="3" custLinFactNeighborX="-4256">
        <dgm:presLayoutVars>
          <dgm:chMax val="0"/>
          <dgm:bulletEnabled val="1"/>
        </dgm:presLayoutVars>
      </dgm:prSet>
      <dgm:spPr/>
      <dgm:t>
        <a:bodyPr/>
        <a:lstStyle/>
        <a:p>
          <a:endParaRPr lang="zh-CN" altLang="en-US"/>
        </a:p>
      </dgm:t>
    </dgm:pt>
    <dgm:pt modelId="{967AEEBB-C782-466B-A024-13FBC0FC80A9}" type="pres">
      <dgm:prSet presAssocID="{2717D92E-AE81-4D4D-B6DB-62B3DD497795}" presName="negativeSpace" presStyleCnt="0"/>
      <dgm:spPr/>
    </dgm:pt>
    <dgm:pt modelId="{FD3310AD-C38A-4A94-B46F-8CF58FE3A673}" type="pres">
      <dgm:prSet presAssocID="{2717D92E-AE81-4D4D-B6DB-62B3DD497795}" presName="childText" presStyleLbl="conFgAcc1" presStyleIdx="0" presStyleCnt="3">
        <dgm:presLayoutVars>
          <dgm:bulletEnabled val="1"/>
        </dgm:presLayoutVars>
      </dgm:prSet>
      <dgm:spPr/>
    </dgm:pt>
    <dgm:pt modelId="{17B440BC-2AD5-480A-875D-FB48ADB02A67}" type="pres">
      <dgm:prSet presAssocID="{9B3DEA12-7AC8-488E-B90F-5DF05C7A873C}" presName="spaceBetweenRectangles" presStyleCnt="0"/>
      <dgm:spPr/>
    </dgm:pt>
    <dgm:pt modelId="{B401C3A1-CF73-4962-BE75-C563116CDDA9}" type="pres">
      <dgm:prSet presAssocID="{79F1D8AC-A81E-49A1-9A8F-1A3DDC1F1267}" presName="parentLin" presStyleCnt="0"/>
      <dgm:spPr/>
    </dgm:pt>
    <dgm:pt modelId="{1CBB04D2-0115-47C5-99B5-05E61A3783AA}" type="pres">
      <dgm:prSet presAssocID="{79F1D8AC-A81E-49A1-9A8F-1A3DDC1F1267}" presName="parentLeftMargin" presStyleLbl="node1" presStyleIdx="0" presStyleCnt="3"/>
      <dgm:spPr/>
      <dgm:t>
        <a:bodyPr/>
        <a:lstStyle/>
        <a:p>
          <a:endParaRPr lang="zh-CN" altLang="en-US"/>
        </a:p>
      </dgm:t>
    </dgm:pt>
    <dgm:pt modelId="{70348A6F-0517-4CCB-8CFC-A8AD854C227A}" type="pres">
      <dgm:prSet presAssocID="{79F1D8AC-A81E-49A1-9A8F-1A3DDC1F1267}" presName="parentText" presStyleLbl="node1" presStyleIdx="1" presStyleCnt="3" custLinFactNeighborY="5268">
        <dgm:presLayoutVars>
          <dgm:chMax val="0"/>
          <dgm:bulletEnabled val="1"/>
        </dgm:presLayoutVars>
      </dgm:prSet>
      <dgm:spPr/>
      <dgm:t>
        <a:bodyPr/>
        <a:lstStyle/>
        <a:p>
          <a:endParaRPr lang="zh-CN" altLang="en-US"/>
        </a:p>
      </dgm:t>
    </dgm:pt>
    <dgm:pt modelId="{D0B04292-5BBC-41CF-8F41-17C621386403}" type="pres">
      <dgm:prSet presAssocID="{79F1D8AC-A81E-49A1-9A8F-1A3DDC1F1267}" presName="negativeSpace" presStyleCnt="0"/>
      <dgm:spPr/>
    </dgm:pt>
    <dgm:pt modelId="{3B77B634-8DE5-40FC-9752-995C9DA6F61A}" type="pres">
      <dgm:prSet presAssocID="{79F1D8AC-A81E-49A1-9A8F-1A3DDC1F1267}" presName="childText" presStyleLbl="conFgAcc1" presStyleIdx="1" presStyleCnt="3">
        <dgm:presLayoutVars>
          <dgm:bulletEnabled val="1"/>
        </dgm:presLayoutVars>
      </dgm:prSet>
      <dgm:spPr/>
    </dgm:pt>
    <dgm:pt modelId="{731B25C8-9E43-41A0-B230-E4CBAD309C21}" type="pres">
      <dgm:prSet presAssocID="{19B67193-6BCA-47AD-B96C-AC8E37497262}" presName="spaceBetweenRectangles" presStyleCnt="0"/>
      <dgm:spPr/>
    </dgm:pt>
    <dgm:pt modelId="{CABD51C8-5609-4CD2-8441-A30BEE126D08}" type="pres">
      <dgm:prSet presAssocID="{6367530B-1982-4420-91F6-F3C91455F0A6}" presName="parentLin" presStyleCnt="0"/>
      <dgm:spPr/>
    </dgm:pt>
    <dgm:pt modelId="{29D48966-DF10-4DFC-83FD-6EA9E24B8DAE}" type="pres">
      <dgm:prSet presAssocID="{6367530B-1982-4420-91F6-F3C91455F0A6}" presName="parentLeftMargin" presStyleLbl="node1" presStyleIdx="1" presStyleCnt="3"/>
      <dgm:spPr/>
      <dgm:t>
        <a:bodyPr/>
        <a:lstStyle/>
        <a:p>
          <a:endParaRPr lang="zh-CN" altLang="en-US"/>
        </a:p>
      </dgm:t>
    </dgm:pt>
    <dgm:pt modelId="{98D3B626-E8C5-4006-8A0A-E03E6CD16BDB}" type="pres">
      <dgm:prSet presAssocID="{6367530B-1982-4420-91F6-F3C91455F0A6}" presName="parentText" presStyleLbl="node1" presStyleIdx="2" presStyleCnt="3">
        <dgm:presLayoutVars>
          <dgm:chMax val="0"/>
          <dgm:bulletEnabled val="1"/>
        </dgm:presLayoutVars>
      </dgm:prSet>
      <dgm:spPr/>
      <dgm:t>
        <a:bodyPr/>
        <a:lstStyle/>
        <a:p>
          <a:endParaRPr lang="zh-CN" altLang="en-US"/>
        </a:p>
      </dgm:t>
    </dgm:pt>
    <dgm:pt modelId="{F18BE20F-34F3-4F82-88DA-8AD53B1D8175}" type="pres">
      <dgm:prSet presAssocID="{6367530B-1982-4420-91F6-F3C91455F0A6}" presName="negativeSpace" presStyleCnt="0"/>
      <dgm:spPr/>
    </dgm:pt>
    <dgm:pt modelId="{1CC31ABF-9821-42DA-8BD3-2981E7F5C62E}" type="pres">
      <dgm:prSet presAssocID="{6367530B-1982-4420-91F6-F3C91455F0A6}" presName="childText" presStyleLbl="conFgAcc1" presStyleIdx="2" presStyleCnt="3">
        <dgm:presLayoutVars>
          <dgm:bulletEnabled val="1"/>
        </dgm:presLayoutVars>
      </dgm:prSet>
      <dgm:spPr/>
    </dgm:pt>
  </dgm:ptLst>
  <dgm:cxnLst>
    <dgm:cxn modelId="{737EBA65-857A-4863-B2A2-057976107CE1}" type="presOf" srcId="{79F1D8AC-A81E-49A1-9A8F-1A3DDC1F1267}" destId="{1CBB04D2-0115-47C5-99B5-05E61A3783AA}" srcOrd="0" destOrd="0" presId="urn:microsoft.com/office/officeart/2005/8/layout/list1"/>
    <dgm:cxn modelId="{59E095D2-EBD2-487D-8AB8-9B58FF8368DC}" type="presOf" srcId="{79F1D8AC-A81E-49A1-9A8F-1A3DDC1F1267}" destId="{70348A6F-0517-4CCB-8CFC-A8AD854C227A}" srcOrd="1" destOrd="0" presId="urn:microsoft.com/office/officeart/2005/8/layout/list1"/>
    <dgm:cxn modelId="{7A7CED41-EE52-428C-BB8B-27FC314F05B0}" type="presOf" srcId="{6367530B-1982-4420-91F6-F3C91455F0A6}" destId="{98D3B626-E8C5-4006-8A0A-E03E6CD16BDB}" srcOrd="1" destOrd="0" presId="urn:microsoft.com/office/officeart/2005/8/layout/list1"/>
    <dgm:cxn modelId="{925F4385-CFC2-4A24-985E-A02B3EC18DC5}" srcId="{EAB758F7-2560-4F55-8D62-69F7FA83CC4B}" destId="{79F1D8AC-A81E-49A1-9A8F-1A3DDC1F1267}" srcOrd="1" destOrd="0" parTransId="{BF988263-3B82-4883-B286-BAF774A78617}" sibTransId="{19B67193-6BCA-47AD-B96C-AC8E37497262}"/>
    <dgm:cxn modelId="{3EE1593E-404D-4FF2-B6D2-4FFF02A0573E}" type="presOf" srcId="{6367530B-1982-4420-91F6-F3C91455F0A6}" destId="{29D48966-DF10-4DFC-83FD-6EA9E24B8DAE}" srcOrd="0" destOrd="0" presId="urn:microsoft.com/office/officeart/2005/8/layout/list1"/>
    <dgm:cxn modelId="{8332625B-4854-4C7F-9F47-50D6AA18593A}" srcId="{EAB758F7-2560-4F55-8D62-69F7FA83CC4B}" destId="{6367530B-1982-4420-91F6-F3C91455F0A6}" srcOrd="2" destOrd="0" parTransId="{89E3A20A-D26B-47CA-98B1-A021C8CF59A8}" sibTransId="{B611C11B-2088-4DC2-AD7C-74177EB6879B}"/>
    <dgm:cxn modelId="{D6055BE9-1A89-4AD6-91EC-9EE4B9A69257}" srcId="{EAB758F7-2560-4F55-8D62-69F7FA83CC4B}" destId="{2717D92E-AE81-4D4D-B6DB-62B3DD497795}" srcOrd="0" destOrd="0" parTransId="{FE52543C-2C82-410A-BB16-ACA8AAE482C1}" sibTransId="{9B3DEA12-7AC8-488E-B90F-5DF05C7A873C}"/>
    <dgm:cxn modelId="{77C5A0B2-B53A-4211-928E-F696EE7AF160}" type="presOf" srcId="{EAB758F7-2560-4F55-8D62-69F7FA83CC4B}" destId="{1BEA414C-18E8-468B-B342-4F9BB4F98FC5}" srcOrd="0" destOrd="0" presId="urn:microsoft.com/office/officeart/2005/8/layout/list1"/>
    <dgm:cxn modelId="{09C8BA9C-FB5F-472E-A1AC-7A120877510F}" type="presOf" srcId="{2717D92E-AE81-4D4D-B6DB-62B3DD497795}" destId="{BF8A760A-EFCB-4F2C-882C-2531E3405D05}" srcOrd="1" destOrd="0" presId="urn:microsoft.com/office/officeart/2005/8/layout/list1"/>
    <dgm:cxn modelId="{C9B230AC-7B3C-451D-BAB4-1614350D403F}" type="presOf" srcId="{2717D92E-AE81-4D4D-B6DB-62B3DD497795}" destId="{AE1C3D3B-8139-4514-8C0C-6374E39D7A8B}" srcOrd="0" destOrd="0" presId="urn:microsoft.com/office/officeart/2005/8/layout/list1"/>
    <dgm:cxn modelId="{7B458BA7-E079-4E42-BF35-8B21DF878A56}" type="presParOf" srcId="{1BEA414C-18E8-468B-B342-4F9BB4F98FC5}" destId="{A122E1AB-46A4-457F-B7D9-A5BD27020EF6}" srcOrd="0" destOrd="0" presId="urn:microsoft.com/office/officeart/2005/8/layout/list1"/>
    <dgm:cxn modelId="{DB763C15-8AF7-44EA-9984-8093714324B0}" type="presParOf" srcId="{A122E1AB-46A4-457F-B7D9-A5BD27020EF6}" destId="{AE1C3D3B-8139-4514-8C0C-6374E39D7A8B}" srcOrd="0" destOrd="0" presId="urn:microsoft.com/office/officeart/2005/8/layout/list1"/>
    <dgm:cxn modelId="{82AD106B-6C0B-43DC-9AE5-3F9CF22B892B}" type="presParOf" srcId="{A122E1AB-46A4-457F-B7D9-A5BD27020EF6}" destId="{BF8A760A-EFCB-4F2C-882C-2531E3405D05}" srcOrd="1" destOrd="0" presId="urn:microsoft.com/office/officeart/2005/8/layout/list1"/>
    <dgm:cxn modelId="{6E3D45FB-BDC0-474C-808A-C2404ACD2DE8}" type="presParOf" srcId="{1BEA414C-18E8-468B-B342-4F9BB4F98FC5}" destId="{967AEEBB-C782-466B-A024-13FBC0FC80A9}" srcOrd="1" destOrd="0" presId="urn:microsoft.com/office/officeart/2005/8/layout/list1"/>
    <dgm:cxn modelId="{6DBEF300-A23C-446D-898B-CAE87C1798B9}" type="presParOf" srcId="{1BEA414C-18E8-468B-B342-4F9BB4F98FC5}" destId="{FD3310AD-C38A-4A94-B46F-8CF58FE3A673}" srcOrd="2" destOrd="0" presId="urn:microsoft.com/office/officeart/2005/8/layout/list1"/>
    <dgm:cxn modelId="{89D77054-FD2F-4EE6-9281-8CCC391FD566}" type="presParOf" srcId="{1BEA414C-18E8-468B-B342-4F9BB4F98FC5}" destId="{17B440BC-2AD5-480A-875D-FB48ADB02A67}" srcOrd="3" destOrd="0" presId="urn:microsoft.com/office/officeart/2005/8/layout/list1"/>
    <dgm:cxn modelId="{1FD0290B-0681-442C-B1FD-C25F6C7A2823}" type="presParOf" srcId="{1BEA414C-18E8-468B-B342-4F9BB4F98FC5}" destId="{B401C3A1-CF73-4962-BE75-C563116CDDA9}" srcOrd="4" destOrd="0" presId="urn:microsoft.com/office/officeart/2005/8/layout/list1"/>
    <dgm:cxn modelId="{73EF2E60-673E-4D6E-84F0-88581790B03F}" type="presParOf" srcId="{B401C3A1-CF73-4962-BE75-C563116CDDA9}" destId="{1CBB04D2-0115-47C5-99B5-05E61A3783AA}" srcOrd="0" destOrd="0" presId="urn:microsoft.com/office/officeart/2005/8/layout/list1"/>
    <dgm:cxn modelId="{2E309A9A-46EC-4525-B081-9250D3DF1A32}" type="presParOf" srcId="{B401C3A1-CF73-4962-BE75-C563116CDDA9}" destId="{70348A6F-0517-4CCB-8CFC-A8AD854C227A}" srcOrd="1" destOrd="0" presId="urn:microsoft.com/office/officeart/2005/8/layout/list1"/>
    <dgm:cxn modelId="{44AC7FFA-5E01-45BA-9F50-E2E0C97C359C}" type="presParOf" srcId="{1BEA414C-18E8-468B-B342-4F9BB4F98FC5}" destId="{D0B04292-5BBC-41CF-8F41-17C621386403}" srcOrd="5" destOrd="0" presId="urn:microsoft.com/office/officeart/2005/8/layout/list1"/>
    <dgm:cxn modelId="{3D528BBB-B20A-4CA3-94E7-7493303C618F}" type="presParOf" srcId="{1BEA414C-18E8-468B-B342-4F9BB4F98FC5}" destId="{3B77B634-8DE5-40FC-9752-995C9DA6F61A}" srcOrd="6" destOrd="0" presId="urn:microsoft.com/office/officeart/2005/8/layout/list1"/>
    <dgm:cxn modelId="{9B434869-A0C3-450B-A1F6-2D16648CFC91}" type="presParOf" srcId="{1BEA414C-18E8-468B-B342-4F9BB4F98FC5}" destId="{731B25C8-9E43-41A0-B230-E4CBAD309C21}" srcOrd="7" destOrd="0" presId="urn:microsoft.com/office/officeart/2005/8/layout/list1"/>
    <dgm:cxn modelId="{992D4775-DC6E-408B-9EE1-41BC409E92D1}" type="presParOf" srcId="{1BEA414C-18E8-468B-B342-4F9BB4F98FC5}" destId="{CABD51C8-5609-4CD2-8441-A30BEE126D08}" srcOrd="8" destOrd="0" presId="urn:microsoft.com/office/officeart/2005/8/layout/list1"/>
    <dgm:cxn modelId="{B0D70FB3-9DFD-4738-8776-C733E433C68E}" type="presParOf" srcId="{CABD51C8-5609-4CD2-8441-A30BEE126D08}" destId="{29D48966-DF10-4DFC-83FD-6EA9E24B8DAE}" srcOrd="0" destOrd="0" presId="urn:microsoft.com/office/officeart/2005/8/layout/list1"/>
    <dgm:cxn modelId="{196E5D76-3BD9-4B9D-A1CE-0A1E04EFCF5E}" type="presParOf" srcId="{CABD51C8-5609-4CD2-8441-A30BEE126D08}" destId="{98D3B626-E8C5-4006-8A0A-E03E6CD16BDB}" srcOrd="1" destOrd="0" presId="urn:microsoft.com/office/officeart/2005/8/layout/list1"/>
    <dgm:cxn modelId="{730E9A26-5D1D-41EA-99AC-5ECFCBAF6649}" type="presParOf" srcId="{1BEA414C-18E8-468B-B342-4F9BB4F98FC5}" destId="{F18BE20F-34F3-4F82-88DA-8AD53B1D8175}" srcOrd="9" destOrd="0" presId="urn:microsoft.com/office/officeart/2005/8/layout/list1"/>
    <dgm:cxn modelId="{02276D1D-8464-46DA-A2F0-287429047607}" type="presParOf" srcId="{1BEA414C-18E8-468B-B342-4F9BB4F98FC5}" destId="{1CC31ABF-9821-42DA-8BD3-2981E7F5C62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758F7-2560-4F55-8D62-69F7FA83CC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2717D92E-AE81-4D4D-B6DB-62B3DD497795}">
      <dgm:prSet phldrT="[文本]"/>
      <dgm:spPr>
        <a:solidFill>
          <a:srgbClr val="41D228"/>
        </a:solidFill>
      </dgm:spPr>
      <dgm:t>
        <a:bodyPr/>
        <a:lstStyle/>
        <a:p>
          <a:r>
            <a:rPr lang="en-US" altLang="zh-CN" dirty="0">
              <a:solidFill>
                <a:schemeClr val="tx1"/>
              </a:solidFill>
              <a:latin typeface="微软雅黑" pitchFamily="34" charset="-122"/>
              <a:ea typeface="微软雅黑" pitchFamily="34" charset="-122"/>
            </a:rPr>
            <a:t>One key add</a:t>
          </a:r>
          <a:endParaRPr lang="zh-CN" altLang="en-US" dirty="0">
            <a:solidFill>
              <a:schemeClr val="tx1"/>
            </a:solidFill>
            <a:latin typeface="微软雅黑" pitchFamily="34" charset="-122"/>
            <a:ea typeface="微软雅黑" pitchFamily="34" charset="-122"/>
          </a:endParaRPr>
        </a:p>
      </dgm:t>
    </dgm:pt>
    <dgm:pt modelId="{FE52543C-2C82-410A-BB16-ACA8AAE482C1}" type="parTrans" cxnId="{D6055BE9-1A89-4AD6-91EC-9EE4B9A69257}">
      <dgm:prSet/>
      <dgm:spPr/>
      <dgm:t>
        <a:bodyPr/>
        <a:lstStyle/>
        <a:p>
          <a:endParaRPr lang="zh-CN" altLang="en-US"/>
        </a:p>
      </dgm:t>
    </dgm:pt>
    <dgm:pt modelId="{9B3DEA12-7AC8-488E-B90F-5DF05C7A873C}" type="sibTrans" cxnId="{D6055BE9-1A89-4AD6-91EC-9EE4B9A69257}">
      <dgm:prSet/>
      <dgm:spPr/>
      <dgm:t>
        <a:bodyPr/>
        <a:lstStyle/>
        <a:p>
          <a:endParaRPr lang="zh-CN" altLang="en-US"/>
        </a:p>
      </dgm:t>
    </dgm:pt>
    <dgm:pt modelId="{79F1D8AC-A81E-49A1-9A8F-1A3DDC1F1267}">
      <dgm:prSet phldrT="[文本]"/>
      <dgm:spPr>
        <a:solidFill>
          <a:srgbClr val="41D228"/>
        </a:solidFill>
      </dgm:spPr>
      <dgm:t>
        <a:bodyPr/>
        <a:lstStyle/>
        <a:p>
          <a:r>
            <a:rPr lang="en-US" altLang="zh-CN" dirty="0">
              <a:solidFill>
                <a:schemeClr val="tx1"/>
              </a:solidFill>
              <a:latin typeface="微软雅黑" pitchFamily="34" charset="-122"/>
              <a:ea typeface="微软雅黑" pitchFamily="34" charset="-122"/>
            </a:rPr>
            <a:t>Search to add</a:t>
          </a:r>
          <a:endParaRPr lang="zh-CN" altLang="en-US" dirty="0">
            <a:solidFill>
              <a:schemeClr val="tx1"/>
            </a:solidFill>
            <a:latin typeface="微软雅黑" pitchFamily="34" charset="-122"/>
            <a:ea typeface="微软雅黑" pitchFamily="34" charset="-122"/>
          </a:endParaRPr>
        </a:p>
      </dgm:t>
    </dgm:pt>
    <dgm:pt modelId="{BF988263-3B82-4883-B286-BAF774A78617}" type="parTrans" cxnId="{925F4385-CFC2-4A24-985E-A02B3EC18DC5}">
      <dgm:prSet/>
      <dgm:spPr/>
      <dgm:t>
        <a:bodyPr/>
        <a:lstStyle/>
        <a:p>
          <a:endParaRPr lang="zh-CN" altLang="en-US"/>
        </a:p>
      </dgm:t>
    </dgm:pt>
    <dgm:pt modelId="{19B67193-6BCA-47AD-B96C-AC8E37497262}" type="sibTrans" cxnId="{925F4385-CFC2-4A24-985E-A02B3EC18DC5}">
      <dgm:prSet/>
      <dgm:spPr/>
      <dgm:t>
        <a:bodyPr/>
        <a:lstStyle/>
        <a:p>
          <a:endParaRPr lang="zh-CN" altLang="en-US"/>
        </a:p>
      </dgm:t>
    </dgm:pt>
    <dgm:pt modelId="{6367530B-1982-4420-91F6-F3C91455F0A6}">
      <dgm:prSet phldrT="[文本]"/>
      <dgm:spPr>
        <a:solidFill>
          <a:srgbClr val="41D228"/>
        </a:solidFill>
      </dgm:spPr>
      <dgm:t>
        <a:bodyPr/>
        <a:lstStyle/>
        <a:p>
          <a:r>
            <a:rPr lang="en-US" altLang="zh-CN" dirty="0">
              <a:solidFill>
                <a:schemeClr val="tx1"/>
              </a:solidFill>
              <a:latin typeface="微软雅黑" pitchFamily="34" charset="-122"/>
              <a:ea typeface="微软雅黑" pitchFamily="34" charset="-122"/>
            </a:rPr>
            <a:t>Add manually</a:t>
          </a:r>
          <a:endParaRPr lang="zh-CN" altLang="en-US" dirty="0">
            <a:solidFill>
              <a:schemeClr val="tx1"/>
            </a:solidFill>
            <a:latin typeface="微软雅黑" pitchFamily="34" charset="-122"/>
            <a:ea typeface="微软雅黑" pitchFamily="34" charset="-122"/>
          </a:endParaRPr>
        </a:p>
      </dgm:t>
    </dgm:pt>
    <dgm:pt modelId="{89E3A20A-D26B-47CA-98B1-A021C8CF59A8}" type="parTrans" cxnId="{8332625B-4854-4C7F-9F47-50D6AA18593A}">
      <dgm:prSet/>
      <dgm:spPr/>
      <dgm:t>
        <a:bodyPr/>
        <a:lstStyle/>
        <a:p>
          <a:endParaRPr lang="zh-CN" altLang="en-US"/>
        </a:p>
      </dgm:t>
    </dgm:pt>
    <dgm:pt modelId="{B611C11B-2088-4DC2-AD7C-74177EB6879B}" type="sibTrans" cxnId="{8332625B-4854-4C7F-9F47-50D6AA18593A}">
      <dgm:prSet/>
      <dgm:spPr/>
      <dgm:t>
        <a:bodyPr/>
        <a:lstStyle/>
        <a:p>
          <a:endParaRPr lang="zh-CN" altLang="en-US"/>
        </a:p>
      </dgm:t>
    </dgm:pt>
    <dgm:pt modelId="{1BEA414C-18E8-468B-B342-4F9BB4F98FC5}" type="pres">
      <dgm:prSet presAssocID="{EAB758F7-2560-4F55-8D62-69F7FA83CC4B}" presName="linear" presStyleCnt="0">
        <dgm:presLayoutVars>
          <dgm:dir/>
          <dgm:animLvl val="lvl"/>
          <dgm:resizeHandles val="exact"/>
        </dgm:presLayoutVars>
      </dgm:prSet>
      <dgm:spPr/>
      <dgm:t>
        <a:bodyPr/>
        <a:lstStyle/>
        <a:p>
          <a:endParaRPr lang="zh-CN" altLang="en-US"/>
        </a:p>
      </dgm:t>
    </dgm:pt>
    <dgm:pt modelId="{A122E1AB-46A4-457F-B7D9-A5BD27020EF6}" type="pres">
      <dgm:prSet presAssocID="{2717D92E-AE81-4D4D-B6DB-62B3DD497795}" presName="parentLin" presStyleCnt="0"/>
      <dgm:spPr/>
    </dgm:pt>
    <dgm:pt modelId="{AE1C3D3B-8139-4514-8C0C-6374E39D7A8B}" type="pres">
      <dgm:prSet presAssocID="{2717D92E-AE81-4D4D-B6DB-62B3DD497795}" presName="parentLeftMargin" presStyleLbl="node1" presStyleIdx="0" presStyleCnt="3"/>
      <dgm:spPr/>
      <dgm:t>
        <a:bodyPr/>
        <a:lstStyle/>
        <a:p>
          <a:endParaRPr lang="zh-CN" altLang="en-US"/>
        </a:p>
      </dgm:t>
    </dgm:pt>
    <dgm:pt modelId="{BF8A760A-EFCB-4F2C-882C-2531E3405D05}" type="pres">
      <dgm:prSet presAssocID="{2717D92E-AE81-4D4D-B6DB-62B3DD497795}" presName="parentText" presStyleLbl="node1" presStyleIdx="0" presStyleCnt="3" custLinFactNeighborX="-4256">
        <dgm:presLayoutVars>
          <dgm:chMax val="0"/>
          <dgm:bulletEnabled val="1"/>
        </dgm:presLayoutVars>
      </dgm:prSet>
      <dgm:spPr/>
      <dgm:t>
        <a:bodyPr/>
        <a:lstStyle/>
        <a:p>
          <a:endParaRPr lang="zh-CN" altLang="en-US"/>
        </a:p>
      </dgm:t>
    </dgm:pt>
    <dgm:pt modelId="{967AEEBB-C782-466B-A024-13FBC0FC80A9}" type="pres">
      <dgm:prSet presAssocID="{2717D92E-AE81-4D4D-B6DB-62B3DD497795}" presName="negativeSpace" presStyleCnt="0"/>
      <dgm:spPr/>
    </dgm:pt>
    <dgm:pt modelId="{FD3310AD-C38A-4A94-B46F-8CF58FE3A673}" type="pres">
      <dgm:prSet presAssocID="{2717D92E-AE81-4D4D-B6DB-62B3DD497795}" presName="childText" presStyleLbl="conFgAcc1" presStyleIdx="0" presStyleCnt="3">
        <dgm:presLayoutVars>
          <dgm:bulletEnabled val="1"/>
        </dgm:presLayoutVars>
      </dgm:prSet>
      <dgm:spPr/>
    </dgm:pt>
    <dgm:pt modelId="{17B440BC-2AD5-480A-875D-FB48ADB02A67}" type="pres">
      <dgm:prSet presAssocID="{9B3DEA12-7AC8-488E-B90F-5DF05C7A873C}" presName="spaceBetweenRectangles" presStyleCnt="0"/>
      <dgm:spPr/>
    </dgm:pt>
    <dgm:pt modelId="{B401C3A1-CF73-4962-BE75-C563116CDDA9}" type="pres">
      <dgm:prSet presAssocID="{79F1D8AC-A81E-49A1-9A8F-1A3DDC1F1267}" presName="parentLin" presStyleCnt="0"/>
      <dgm:spPr/>
    </dgm:pt>
    <dgm:pt modelId="{1CBB04D2-0115-47C5-99B5-05E61A3783AA}" type="pres">
      <dgm:prSet presAssocID="{79F1D8AC-A81E-49A1-9A8F-1A3DDC1F1267}" presName="parentLeftMargin" presStyleLbl="node1" presStyleIdx="0" presStyleCnt="3"/>
      <dgm:spPr/>
      <dgm:t>
        <a:bodyPr/>
        <a:lstStyle/>
        <a:p>
          <a:endParaRPr lang="zh-CN" altLang="en-US"/>
        </a:p>
      </dgm:t>
    </dgm:pt>
    <dgm:pt modelId="{70348A6F-0517-4CCB-8CFC-A8AD854C227A}" type="pres">
      <dgm:prSet presAssocID="{79F1D8AC-A81E-49A1-9A8F-1A3DDC1F1267}" presName="parentText" presStyleLbl="node1" presStyleIdx="1" presStyleCnt="3" custLinFactNeighborY="5268">
        <dgm:presLayoutVars>
          <dgm:chMax val="0"/>
          <dgm:bulletEnabled val="1"/>
        </dgm:presLayoutVars>
      </dgm:prSet>
      <dgm:spPr/>
      <dgm:t>
        <a:bodyPr/>
        <a:lstStyle/>
        <a:p>
          <a:endParaRPr lang="zh-CN" altLang="en-US"/>
        </a:p>
      </dgm:t>
    </dgm:pt>
    <dgm:pt modelId="{D0B04292-5BBC-41CF-8F41-17C621386403}" type="pres">
      <dgm:prSet presAssocID="{79F1D8AC-A81E-49A1-9A8F-1A3DDC1F1267}" presName="negativeSpace" presStyleCnt="0"/>
      <dgm:spPr/>
    </dgm:pt>
    <dgm:pt modelId="{3B77B634-8DE5-40FC-9752-995C9DA6F61A}" type="pres">
      <dgm:prSet presAssocID="{79F1D8AC-A81E-49A1-9A8F-1A3DDC1F1267}" presName="childText" presStyleLbl="conFgAcc1" presStyleIdx="1" presStyleCnt="3">
        <dgm:presLayoutVars>
          <dgm:bulletEnabled val="1"/>
        </dgm:presLayoutVars>
      </dgm:prSet>
      <dgm:spPr/>
    </dgm:pt>
    <dgm:pt modelId="{731B25C8-9E43-41A0-B230-E4CBAD309C21}" type="pres">
      <dgm:prSet presAssocID="{19B67193-6BCA-47AD-B96C-AC8E37497262}" presName="spaceBetweenRectangles" presStyleCnt="0"/>
      <dgm:spPr/>
    </dgm:pt>
    <dgm:pt modelId="{CABD51C8-5609-4CD2-8441-A30BEE126D08}" type="pres">
      <dgm:prSet presAssocID="{6367530B-1982-4420-91F6-F3C91455F0A6}" presName="parentLin" presStyleCnt="0"/>
      <dgm:spPr/>
    </dgm:pt>
    <dgm:pt modelId="{29D48966-DF10-4DFC-83FD-6EA9E24B8DAE}" type="pres">
      <dgm:prSet presAssocID="{6367530B-1982-4420-91F6-F3C91455F0A6}" presName="parentLeftMargin" presStyleLbl="node1" presStyleIdx="1" presStyleCnt="3"/>
      <dgm:spPr/>
      <dgm:t>
        <a:bodyPr/>
        <a:lstStyle/>
        <a:p>
          <a:endParaRPr lang="zh-CN" altLang="en-US"/>
        </a:p>
      </dgm:t>
    </dgm:pt>
    <dgm:pt modelId="{98D3B626-E8C5-4006-8A0A-E03E6CD16BDB}" type="pres">
      <dgm:prSet presAssocID="{6367530B-1982-4420-91F6-F3C91455F0A6}" presName="parentText" presStyleLbl="node1" presStyleIdx="2" presStyleCnt="3">
        <dgm:presLayoutVars>
          <dgm:chMax val="0"/>
          <dgm:bulletEnabled val="1"/>
        </dgm:presLayoutVars>
      </dgm:prSet>
      <dgm:spPr/>
      <dgm:t>
        <a:bodyPr/>
        <a:lstStyle/>
        <a:p>
          <a:endParaRPr lang="zh-CN" altLang="en-US"/>
        </a:p>
      </dgm:t>
    </dgm:pt>
    <dgm:pt modelId="{F18BE20F-34F3-4F82-88DA-8AD53B1D8175}" type="pres">
      <dgm:prSet presAssocID="{6367530B-1982-4420-91F6-F3C91455F0A6}" presName="negativeSpace" presStyleCnt="0"/>
      <dgm:spPr/>
    </dgm:pt>
    <dgm:pt modelId="{1CC31ABF-9821-42DA-8BD3-2981E7F5C62E}" type="pres">
      <dgm:prSet presAssocID="{6367530B-1982-4420-91F6-F3C91455F0A6}" presName="childText" presStyleLbl="conFgAcc1" presStyleIdx="2" presStyleCnt="3">
        <dgm:presLayoutVars>
          <dgm:bulletEnabled val="1"/>
        </dgm:presLayoutVars>
      </dgm:prSet>
      <dgm:spPr/>
    </dgm:pt>
  </dgm:ptLst>
  <dgm:cxnLst>
    <dgm:cxn modelId="{57FA08ED-F79B-41CF-A5EE-8EE08EF440BE}" type="presOf" srcId="{2717D92E-AE81-4D4D-B6DB-62B3DD497795}" destId="{AE1C3D3B-8139-4514-8C0C-6374E39D7A8B}" srcOrd="0" destOrd="0" presId="urn:microsoft.com/office/officeart/2005/8/layout/list1"/>
    <dgm:cxn modelId="{6727967F-AF5B-4D73-B438-7B322840CC75}" type="presOf" srcId="{6367530B-1982-4420-91F6-F3C91455F0A6}" destId="{29D48966-DF10-4DFC-83FD-6EA9E24B8DAE}" srcOrd="0" destOrd="0" presId="urn:microsoft.com/office/officeart/2005/8/layout/list1"/>
    <dgm:cxn modelId="{B01D09AA-D7B1-4B07-B026-ED8BF38FDF24}" type="presOf" srcId="{79F1D8AC-A81E-49A1-9A8F-1A3DDC1F1267}" destId="{1CBB04D2-0115-47C5-99B5-05E61A3783AA}" srcOrd="0" destOrd="0" presId="urn:microsoft.com/office/officeart/2005/8/layout/list1"/>
    <dgm:cxn modelId="{8BAF726C-51EF-45EB-9024-DAD0FE33F790}" type="presOf" srcId="{6367530B-1982-4420-91F6-F3C91455F0A6}" destId="{98D3B626-E8C5-4006-8A0A-E03E6CD16BDB}" srcOrd="1" destOrd="0" presId="urn:microsoft.com/office/officeart/2005/8/layout/list1"/>
    <dgm:cxn modelId="{925F4385-CFC2-4A24-985E-A02B3EC18DC5}" srcId="{EAB758F7-2560-4F55-8D62-69F7FA83CC4B}" destId="{79F1D8AC-A81E-49A1-9A8F-1A3DDC1F1267}" srcOrd="1" destOrd="0" parTransId="{BF988263-3B82-4883-B286-BAF774A78617}" sibTransId="{19B67193-6BCA-47AD-B96C-AC8E37497262}"/>
    <dgm:cxn modelId="{568A2B7C-0994-4C58-A457-31FC673D20E3}" type="presOf" srcId="{79F1D8AC-A81E-49A1-9A8F-1A3DDC1F1267}" destId="{70348A6F-0517-4CCB-8CFC-A8AD854C227A}" srcOrd="1" destOrd="0" presId="urn:microsoft.com/office/officeart/2005/8/layout/list1"/>
    <dgm:cxn modelId="{D6055BE9-1A89-4AD6-91EC-9EE4B9A69257}" srcId="{EAB758F7-2560-4F55-8D62-69F7FA83CC4B}" destId="{2717D92E-AE81-4D4D-B6DB-62B3DD497795}" srcOrd="0" destOrd="0" parTransId="{FE52543C-2C82-410A-BB16-ACA8AAE482C1}" sibTransId="{9B3DEA12-7AC8-488E-B90F-5DF05C7A873C}"/>
    <dgm:cxn modelId="{8332625B-4854-4C7F-9F47-50D6AA18593A}" srcId="{EAB758F7-2560-4F55-8D62-69F7FA83CC4B}" destId="{6367530B-1982-4420-91F6-F3C91455F0A6}" srcOrd="2" destOrd="0" parTransId="{89E3A20A-D26B-47CA-98B1-A021C8CF59A8}" sibTransId="{B611C11B-2088-4DC2-AD7C-74177EB6879B}"/>
    <dgm:cxn modelId="{9D01A2ED-D84C-490C-B238-9B2920DDA9BB}" type="presOf" srcId="{EAB758F7-2560-4F55-8D62-69F7FA83CC4B}" destId="{1BEA414C-18E8-468B-B342-4F9BB4F98FC5}" srcOrd="0" destOrd="0" presId="urn:microsoft.com/office/officeart/2005/8/layout/list1"/>
    <dgm:cxn modelId="{BC1A5CFA-5AEC-4EFB-8632-18E85EED8B36}" type="presOf" srcId="{2717D92E-AE81-4D4D-B6DB-62B3DD497795}" destId="{BF8A760A-EFCB-4F2C-882C-2531E3405D05}" srcOrd="1" destOrd="0" presId="urn:microsoft.com/office/officeart/2005/8/layout/list1"/>
    <dgm:cxn modelId="{CC994E32-1C29-4EDD-8BB6-A63AC4B2C584}" type="presParOf" srcId="{1BEA414C-18E8-468B-B342-4F9BB4F98FC5}" destId="{A122E1AB-46A4-457F-B7D9-A5BD27020EF6}" srcOrd="0" destOrd="0" presId="urn:microsoft.com/office/officeart/2005/8/layout/list1"/>
    <dgm:cxn modelId="{D8F2B2FA-8CA4-469D-8336-F6BC8BE0EE62}" type="presParOf" srcId="{A122E1AB-46A4-457F-B7D9-A5BD27020EF6}" destId="{AE1C3D3B-8139-4514-8C0C-6374E39D7A8B}" srcOrd="0" destOrd="0" presId="urn:microsoft.com/office/officeart/2005/8/layout/list1"/>
    <dgm:cxn modelId="{F9CA5E62-C4DE-4B91-B1C9-4046E7BDE81D}" type="presParOf" srcId="{A122E1AB-46A4-457F-B7D9-A5BD27020EF6}" destId="{BF8A760A-EFCB-4F2C-882C-2531E3405D05}" srcOrd="1" destOrd="0" presId="urn:microsoft.com/office/officeart/2005/8/layout/list1"/>
    <dgm:cxn modelId="{3C2D5207-95C0-4D31-BE86-B2C6E7BACCF3}" type="presParOf" srcId="{1BEA414C-18E8-468B-B342-4F9BB4F98FC5}" destId="{967AEEBB-C782-466B-A024-13FBC0FC80A9}" srcOrd="1" destOrd="0" presId="urn:microsoft.com/office/officeart/2005/8/layout/list1"/>
    <dgm:cxn modelId="{7F941577-68E4-44E7-9700-075A9565D534}" type="presParOf" srcId="{1BEA414C-18E8-468B-B342-4F9BB4F98FC5}" destId="{FD3310AD-C38A-4A94-B46F-8CF58FE3A673}" srcOrd="2" destOrd="0" presId="urn:microsoft.com/office/officeart/2005/8/layout/list1"/>
    <dgm:cxn modelId="{A05A7D28-4B7C-456B-84F1-DAE3C53640A4}" type="presParOf" srcId="{1BEA414C-18E8-468B-B342-4F9BB4F98FC5}" destId="{17B440BC-2AD5-480A-875D-FB48ADB02A67}" srcOrd="3" destOrd="0" presId="urn:microsoft.com/office/officeart/2005/8/layout/list1"/>
    <dgm:cxn modelId="{54E8286E-76D1-4868-A9E0-1DF3102EF933}" type="presParOf" srcId="{1BEA414C-18E8-468B-B342-4F9BB4F98FC5}" destId="{B401C3A1-CF73-4962-BE75-C563116CDDA9}" srcOrd="4" destOrd="0" presId="urn:microsoft.com/office/officeart/2005/8/layout/list1"/>
    <dgm:cxn modelId="{EF54D472-7054-43C8-A1DA-AEC93ECD01F0}" type="presParOf" srcId="{B401C3A1-CF73-4962-BE75-C563116CDDA9}" destId="{1CBB04D2-0115-47C5-99B5-05E61A3783AA}" srcOrd="0" destOrd="0" presId="urn:microsoft.com/office/officeart/2005/8/layout/list1"/>
    <dgm:cxn modelId="{A9BAE773-A104-4ACB-BF52-C3E0B169A3F6}" type="presParOf" srcId="{B401C3A1-CF73-4962-BE75-C563116CDDA9}" destId="{70348A6F-0517-4CCB-8CFC-A8AD854C227A}" srcOrd="1" destOrd="0" presId="urn:microsoft.com/office/officeart/2005/8/layout/list1"/>
    <dgm:cxn modelId="{B6430E85-F03B-485A-BEB9-C7FA08B68E47}" type="presParOf" srcId="{1BEA414C-18E8-468B-B342-4F9BB4F98FC5}" destId="{D0B04292-5BBC-41CF-8F41-17C621386403}" srcOrd="5" destOrd="0" presId="urn:microsoft.com/office/officeart/2005/8/layout/list1"/>
    <dgm:cxn modelId="{631E8204-5516-4F88-AF46-75ACD23C81F8}" type="presParOf" srcId="{1BEA414C-18E8-468B-B342-4F9BB4F98FC5}" destId="{3B77B634-8DE5-40FC-9752-995C9DA6F61A}" srcOrd="6" destOrd="0" presId="urn:microsoft.com/office/officeart/2005/8/layout/list1"/>
    <dgm:cxn modelId="{226A2652-49D4-4750-854A-29B77D584EFC}" type="presParOf" srcId="{1BEA414C-18E8-468B-B342-4F9BB4F98FC5}" destId="{731B25C8-9E43-41A0-B230-E4CBAD309C21}" srcOrd="7" destOrd="0" presId="urn:microsoft.com/office/officeart/2005/8/layout/list1"/>
    <dgm:cxn modelId="{24904295-4C1C-4A2D-AC6B-70E45DCC44F3}" type="presParOf" srcId="{1BEA414C-18E8-468B-B342-4F9BB4F98FC5}" destId="{CABD51C8-5609-4CD2-8441-A30BEE126D08}" srcOrd="8" destOrd="0" presId="urn:microsoft.com/office/officeart/2005/8/layout/list1"/>
    <dgm:cxn modelId="{3A795D32-6BF8-4783-88AF-18EAB31A0449}" type="presParOf" srcId="{CABD51C8-5609-4CD2-8441-A30BEE126D08}" destId="{29D48966-DF10-4DFC-83FD-6EA9E24B8DAE}" srcOrd="0" destOrd="0" presId="urn:microsoft.com/office/officeart/2005/8/layout/list1"/>
    <dgm:cxn modelId="{CE652230-1BC2-4151-9DED-517F6F8192D1}" type="presParOf" srcId="{CABD51C8-5609-4CD2-8441-A30BEE126D08}" destId="{98D3B626-E8C5-4006-8A0A-E03E6CD16BDB}" srcOrd="1" destOrd="0" presId="urn:microsoft.com/office/officeart/2005/8/layout/list1"/>
    <dgm:cxn modelId="{C03AF7FB-6716-4134-B50A-7990EB34394A}" type="presParOf" srcId="{1BEA414C-18E8-468B-B342-4F9BB4F98FC5}" destId="{F18BE20F-34F3-4F82-88DA-8AD53B1D8175}" srcOrd="9" destOrd="0" presId="urn:microsoft.com/office/officeart/2005/8/layout/list1"/>
    <dgm:cxn modelId="{A18EED87-1A14-49E8-AB7A-0404F9EB1FE5}" type="presParOf" srcId="{1BEA414C-18E8-468B-B342-4F9BB4F98FC5}" destId="{1CC31ABF-9821-42DA-8BD3-2981E7F5C62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0DE1B-FF26-4D74-BE1D-55BB70A92390}"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zh-CN" altLang="en-US"/>
        </a:p>
      </dgm:t>
    </dgm:pt>
    <dgm:pt modelId="{6F8524F3-0EC5-4A32-BDD8-5588535367BF}">
      <dgm:prSet phldrT="[文本]" custT="1"/>
      <dgm:spPr>
        <a:solidFill>
          <a:srgbClr val="3ED225"/>
        </a:solidFill>
      </dgm:spPr>
      <dgm:t>
        <a:bodyPr/>
        <a:lstStyle/>
        <a:p>
          <a:pPr rtl="0"/>
          <a:r>
            <a:rPr lang="en-US" altLang="zh-CN" sz="2000" b="1">
              <a:solidFill>
                <a:schemeClr val="tx1"/>
              </a:solidFill>
            </a:rPr>
            <a:t>Basic setting</a:t>
          </a:r>
          <a:endParaRPr lang="zh-CN" altLang="en-US" sz="2000" b="1" dirty="0">
            <a:solidFill>
              <a:schemeClr val="tx1"/>
            </a:solidFill>
          </a:endParaRPr>
        </a:p>
      </dgm:t>
    </dgm:pt>
    <dgm:pt modelId="{A23BA2A9-0F8D-4B7B-9174-F0CF1245FBF2}" type="parTrans" cxnId="{D513CDE5-5F08-4575-BA49-FFA1AEE0C729}">
      <dgm:prSet/>
      <dgm:spPr/>
      <dgm:t>
        <a:bodyPr/>
        <a:lstStyle/>
        <a:p>
          <a:endParaRPr lang="zh-CN" altLang="en-US"/>
        </a:p>
      </dgm:t>
    </dgm:pt>
    <dgm:pt modelId="{38ED4FE8-DBC9-4DDD-877B-762C5A7576C4}" type="sibTrans" cxnId="{D513CDE5-5F08-4575-BA49-FFA1AEE0C729}">
      <dgm:prSet/>
      <dgm:spPr/>
      <dgm:t>
        <a:bodyPr/>
        <a:lstStyle/>
        <a:p>
          <a:endParaRPr lang="zh-CN" altLang="en-US"/>
        </a:p>
      </dgm:t>
    </dgm:pt>
    <dgm:pt modelId="{A1C1CB1E-97BE-483A-B95A-09166803CF15}">
      <dgm:prSet phldrT="[文本]" custT="1"/>
      <dgm:spPr>
        <a:solidFill>
          <a:srgbClr val="3ED225"/>
        </a:solidFill>
      </dgm:spPr>
      <dgm:t>
        <a:bodyPr/>
        <a:lstStyle/>
        <a:p>
          <a:r>
            <a:rPr lang="en-US" altLang="zh-CN" sz="2000" b="1" dirty="0">
              <a:solidFill>
                <a:schemeClr val="tx1"/>
              </a:solidFill>
              <a:latin typeface="微软雅黑" pitchFamily="34" charset="-122"/>
              <a:ea typeface="微软雅黑" pitchFamily="34" charset="-122"/>
            </a:rPr>
            <a:t>Upgrade setting</a:t>
          </a:r>
          <a:endParaRPr lang="zh-CN" altLang="en-US" sz="2000" b="1" dirty="0">
            <a:solidFill>
              <a:schemeClr val="tx1"/>
            </a:solidFill>
            <a:latin typeface="微软雅黑" pitchFamily="34" charset="-122"/>
            <a:ea typeface="微软雅黑" pitchFamily="34" charset="-122"/>
          </a:endParaRPr>
        </a:p>
      </dgm:t>
    </dgm:pt>
    <dgm:pt modelId="{C266B0E8-1CD0-46B5-9E60-80AB93C6AD7D}" type="parTrans" cxnId="{3A9A48DD-C9D5-4304-B775-136BA2A62248}">
      <dgm:prSet/>
      <dgm:spPr/>
      <dgm:t>
        <a:bodyPr/>
        <a:lstStyle/>
        <a:p>
          <a:endParaRPr lang="zh-CN" altLang="en-US"/>
        </a:p>
      </dgm:t>
    </dgm:pt>
    <dgm:pt modelId="{04EA3C06-7D15-47C5-A447-688CB11E8907}" type="sibTrans" cxnId="{3A9A48DD-C9D5-4304-B775-136BA2A62248}">
      <dgm:prSet/>
      <dgm:spPr/>
      <dgm:t>
        <a:bodyPr/>
        <a:lstStyle/>
        <a:p>
          <a:endParaRPr lang="zh-CN" altLang="en-US"/>
        </a:p>
      </dgm:t>
    </dgm:pt>
    <dgm:pt modelId="{5A41C1A9-0052-471B-89AE-34BAA64A571E}">
      <dgm:prSet phldrT="[文本]" custT="1"/>
      <dgm:spPr>
        <a:solidFill>
          <a:srgbClr val="3ED225"/>
        </a:solidFill>
      </dgm:spPr>
      <dgm:t>
        <a:bodyPr/>
        <a:lstStyle/>
        <a:p>
          <a:r>
            <a:rPr lang="en-US" sz="2000" b="0" i="0" dirty="0">
              <a:solidFill>
                <a:schemeClr val="tx1"/>
              </a:solidFill>
            </a:rPr>
            <a:t>record strategy</a:t>
          </a:r>
          <a:endParaRPr lang="zh-CN" altLang="en-US" sz="2000" b="1" dirty="0">
            <a:solidFill>
              <a:schemeClr val="tx1"/>
            </a:solidFill>
            <a:latin typeface="微软雅黑" pitchFamily="34" charset="-122"/>
            <a:ea typeface="微软雅黑" pitchFamily="34" charset="-122"/>
          </a:endParaRPr>
        </a:p>
      </dgm:t>
    </dgm:pt>
    <dgm:pt modelId="{E5CB9BE1-9F4B-4807-9C6B-299EB481361D}" type="parTrans" cxnId="{891B73B1-EA37-42F5-8158-A66EB620AAB3}">
      <dgm:prSet/>
      <dgm:spPr/>
      <dgm:t>
        <a:bodyPr/>
        <a:lstStyle/>
        <a:p>
          <a:endParaRPr lang="zh-CN" altLang="en-US"/>
        </a:p>
      </dgm:t>
    </dgm:pt>
    <dgm:pt modelId="{AADC5D28-5AE4-4A75-A493-41EC36ED1870}" type="sibTrans" cxnId="{891B73B1-EA37-42F5-8158-A66EB620AAB3}">
      <dgm:prSet/>
      <dgm:spPr/>
      <dgm:t>
        <a:bodyPr/>
        <a:lstStyle/>
        <a:p>
          <a:endParaRPr lang="zh-CN" altLang="en-US"/>
        </a:p>
      </dgm:t>
    </dgm:pt>
    <dgm:pt modelId="{0E3BC92B-6B90-4792-88E5-B124B61C283B}">
      <dgm:prSet phldrT="[文本]" custT="1"/>
      <dgm:spPr/>
      <dgm:t>
        <a:bodyPr/>
        <a:lstStyle/>
        <a:p>
          <a:r>
            <a:rPr lang="en-US" altLang="zh-CN" sz="2800" b="1" dirty="0">
              <a:solidFill>
                <a:schemeClr val="tx1"/>
              </a:solidFill>
              <a:latin typeface="Verdana" panose="020B0604030504040204" pitchFamily="34" charset="0"/>
              <a:ea typeface="Verdana" panose="020B0604030504040204" pitchFamily="34" charset="0"/>
              <a:cs typeface="Verdana" panose="020B0604030504040204" pitchFamily="34" charset="0"/>
            </a:rPr>
            <a:t>NVR record setting</a:t>
          </a:r>
          <a:endParaRPr lang="zh-CN" altLang="en-US" sz="2800" dirty="0">
            <a:latin typeface="Verdana" panose="020B0604030504040204" pitchFamily="34" charset="0"/>
            <a:ea typeface="微软雅黑" pitchFamily="34" charset="-122"/>
            <a:cs typeface="Verdana" panose="020B0604030504040204" pitchFamily="34" charset="0"/>
          </a:endParaRPr>
        </a:p>
      </dgm:t>
    </dgm:pt>
    <dgm:pt modelId="{5FC51C92-5D68-4CEB-A1BC-53AD6B0CAF87}" type="parTrans" cxnId="{1FBEDEEB-9C17-44B0-AA2A-47C627AA7A7F}">
      <dgm:prSet/>
      <dgm:spPr/>
      <dgm:t>
        <a:bodyPr/>
        <a:lstStyle/>
        <a:p>
          <a:endParaRPr lang="zh-CN" altLang="en-US"/>
        </a:p>
      </dgm:t>
    </dgm:pt>
    <dgm:pt modelId="{645AA8E4-7870-4DCC-B734-49D4F8E8C64E}" type="sibTrans" cxnId="{1FBEDEEB-9C17-44B0-AA2A-47C627AA7A7F}">
      <dgm:prSet/>
      <dgm:spPr/>
      <dgm:t>
        <a:bodyPr/>
        <a:lstStyle/>
        <a:p>
          <a:endParaRPr lang="zh-CN" altLang="en-US"/>
        </a:p>
      </dgm:t>
    </dgm:pt>
    <dgm:pt modelId="{2438A55F-C6A2-4C64-9C39-C358C7876B80}" type="pres">
      <dgm:prSet presAssocID="{5380DE1B-FF26-4D74-BE1D-55BB70A92390}" presName="Name0" presStyleCnt="0">
        <dgm:presLayoutVars>
          <dgm:chMax val="4"/>
          <dgm:resizeHandles val="exact"/>
        </dgm:presLayoutVars>
      </dgm:prSet>
      <dgm:spPr/>
      <dgm:t>
        <a:bodyPr/>
        <a:lstStyle/>
        <a:p>
          <a:endParaRPr lang="zh-CN" altLang="en-US"/>
        </a:p>
      </dgm:t>
    </dgm:pt>
    <dgm:pt modelId="{D51E2814-338E-421C-B8C3-3A22249825C1}" type="pres">
      <dgm:prSet presAssocID="{5380DE1B-FF26-4D74-BE1D-55BB70A92390}" presName="ellipse" presStyleLbl="trBgShp" presStyleIdx="0" presStyleCnt="1" custLinFactY="100000" custLinFactNeighborX="-1328" custLinFactNeighborY="130389"/>
      <dgm:spPr/>
    </dgm:pt>
    <dgm:pt modelId="{651A867D-7069-4500-BC2B-DD786193E994}" type="pres">
      <dgm:prSet presAssocID="{5380DE1B-FF26-4D74-BE1D-55BB70A92390}" presName="arrow1" presStyleLbl="fgShp" presStyleIdx="0" presStyleCnt="1" custLinFactY="-200892" custLinFactNeighborX="11999" custLinFactNeighborY="-300000"/>
      <dgm:spPr>
        <a:solidFill>
          <a:srgbClr val="3ED225"/>
        </a:solidFill>
        <a:ln>
          <a:solidFill>
            <a:srgbClr val="3ED225"/>
          </a:solidFill>
        </a:ln>
      </dgm:spPr>
    </dgm:pt>
    <dgm:pt modelId="{92515F3B-01E2-48A4-AB62-87A90131E56D}" type="pres">
      <dgm:prSet presAssocID="{5380DE1B-FF26-4D74-BE1D-55BB70A92390}" presName="rectangle" presStyleLbl="revTx" presStyleIdx="0" presStyleCnt="1" custScaleX="127647" custLinFactY="-200000" custLinFactNeighborX="2857" custLinFactNeighborY="-217143">
        <dgm:presLayoutVars>
          <dgm:bulletEnabled val="1"/>
        </dgm:presLayoutVars>
      </dgm:prSet>
      <dgm:spPr/>
      <dgm:t>
        <a:bodyPr/>
        <a:lstStyle/>
        <a:p>
          <a:endParaRPr lang="zh-CN" altLang="en-US"/>
        </a:p>
      </dgm:t>
    </dgm:pt>
    <dgm:pt modelId="{BE94E6D7-C13F-476F-9BA1-1AA669863600}" type="pres">
      <dgm:prSet presAssocID="{A1C1CB1E-97BE-483A-B95A-09166803CF15}" presName="item1" presStyleLbl="node1" presStyleIdx="0" presStyleCnt="3" custLinFactNeighborX="69618" custLinFactNeighborY="92382">
        <dgm:presLayoutVars>
          <dgm:bulletEnabled val="1"/>
        </dgm:presLayoutVars>
      </dgm:prSet>
      <dgm:spPr/>
      <dgm:t>
        <a:bodyPr/>
        <a:lstStyle/>
        <a:p>
          <a:endParaRPr lang="zh-CN" altLang="en-US"/>
        </a:p>
      </dgm:t>
    </dgm:pt>
    <dgm:pt modelId="{85C0CE38-153F-48B9-A7B9-40C36FB22C8E}" type="pres">
      <dgm:prSet presAssocID="{5A41C1A9-0052-471B-89AE-34BAA64A571E}" presName="item2" presStyleLbl="node1" presStyleIdx="1" presStyleCnt="3" custLinFactY="68572" custLinFactNeighborX="9524" custLinFactNeighborY="100000">
        <dgm:presLayoutVars>
          <dgm:bulletEnabled val="1"/>
        </dgm:presLayoutVars>
      </dgm:prSet>
      <dgm:spPr/>
      <dgm:t>
        <a:bodyPr/>
        <a:lstStyle/>
        <a:p>
          <a:endParaRPr lang="zh-CN" altLang="en-US"/>
        </a:p>
      </dgm:t>
    </dgm:pt>
    <dgm:pt modelId="{A60E6DA3-5485-4EF6-9E1A-FE80BA952C35}" type="pres">
      <dgm:prSet presAssocID="{0E3BC92B-6B90-4792-88E5-B124B61C283B}" presName="item3" presStyleLbl="node1" presStyleIdx="2" presStyleCnt="3" custLinFactY="13333" custLinFactNeighborX="-30475" custLinFactNeighborY="100000">
        <dgm:presLayoutVars>
          <dgm:bulletEnabled val="1"/>
        </dgm:presLayoutVars>
      </dgm:prSet>
      <dgm:spPr/>
      <dgm:t>
        <a:bodyPr/>
        <a:lstStyle/>
        <a:p>
          <a:endParaRPr lang="zh-CN" altLang="en-US"/>
        </a:p>
      </dgm:t>
    </dgm:pt>
    <dgm:pt modelId="{9470B290-76C9-42AF-BA8E-B52E1660F0C0}" type="pres">
      <dgm:prSet presAssocID="{5380DE1B-FF26-4D74-BE1D-55BB70A92390}" presName="funnel" presStyleLbl="trAlignAcc1" presStyleIdx="0" presStyleCnt="1" custAng="10800000" custScaleX="123061" custScaleY="98916" custLinFactNeighborX="7432" custLinFactNeighborY="33126"/>
      <dgm:spPr>
        <a:ln>
          <a:solidFill>
            <a:srgbClr val="3ED225"/>
          </a:solidFill>
        </a:ln>
      </dgm:spPr>
    </dgm:pt>
  </dgm:ptLst>
  <dgm:cxnLst>
    <dgm:cxn modelId="{1FBEDEEB-9C17-44B0-AA2A-47C627AA7A7F}" srcId="{5380DE1B-FF26-4D74-BE1D-55BB70A92390}" destId="{0E3BC92B-6B90-4792-88E5-B124B61C283B}" srcOrd="3" destOrd="0" parTransId="{5FC51C92-5D68-4CEB-A1BC-53AD6B0CAF87}" sibTransId="{645AA8E4-7870-4DCC-B734-49D4F8E8C64E}"/>
    <dgm:cxn modelId="{891B73B1-EA37-42F5-8158-A66EB620AAB3}" srcId="{5380DE1B-FF26-4D74-BE1D-55BB70A92390}" destId="{5A41C1A9-0052-471B-89AE-34BAA64A571E}" srcOrd="2" destOrd="0" parTransId="{E5CB9BE1-9F4B-4807-9C6B-299EB481361D}" sibTransId="{AADC5D28-5AE4-4A75-A493-41EC36ED1870}"/>
    <dgm:cxn modelId="{F9AE42E4-26D4-4F44-BCAD-5A1EF9391171}" type="presOf" srcId="{6F8524F3-0EC5-4A32-BDD8-5588535367BF}" destId="{A60E6DA3-5485-4EF6-9E1A-FE80BA952C35}" srcOrd="0" destOrd="0" presId="urn:microsoft.com/office/officeart/2005/8/layout/funnel1"/>
    <dgm:cxn modelId="{FF68B4AB-81D2-43C0-ACDE-AA756530AE84}" type="presOf" srcId="{5380DE1B-FF26-4D74-BE1D-55BB70A92390}" destId="{2438A55F-C6A2-4C64-9C39-C358C7876B80}" srcOrd="0" destOrd="0" presId="urn:microsoft.com/office/officeart/2005/8/layout/funnel1"/>
    <dgm:cxn modelId="{E081F2DE-043F-4941-B1B6-BFDEC2FAF3CD}" type="presOf" srcId="{0E3BC92B-6B90-4792-88E5-B124B61C283B}" destId="{92515F3B-01E2-48A4-AB62-87A90131E56D}" srcOrd="0" destOrd="0" presId="urn:microsoft.com/office/officeart/2005/8/layout/funnel1"/>
    <dgm:cxn modelId="{B5B2802F-C634-4E9B-878E-5E3369225E59}" type="presOf" srcId="{A1C1CB1E-97BE-483A-B95A-09166803CF15}" destId="{85C0CE38-153F-48B9-A7B9-40C36FB22C8E}" srcOrd="0" destOrd="0" presId="urn:microsoft.com/office/officeart/2005/8/layout/funnel1"/>
    <dgm:cxn modelId="{D513CDE5-5F08-4575-BA49-FFA1AEE0C729}" srcId="{5380DE1B-FF26-4D74-BE1D-55BB70A92390}" destId="{6F8524F3-0EC5-4A32-BDD8-5588535367BF}" srcOrd="0" destOrd="0" parTransId="{A23BA2A9-0F8D-4B7B-9174-F0CF1245FBF2}" sibTransId="{38ED4FE8-DBC9-4DDD-877B-762C5A7576C4}"/>
    <dgm:cxn modelId="{3A9A48DD-C9D5-4304-B775-136BA2A62248}" srcId="{5380DE1B-FF26-4D74-BE1D-55BB70A92390}" destId="{A1C1CB1E-97BE-483A-B95A-09166803CF15}" srcOrd="1" destOrd="0" parTransId="{C266B0E8-1CD0-46B5-9E60-80AB93C6AD7D}" sibTransId="{04EA3C06-7D15-47C5-A447-688CB11E8907}"/>
    <dgm:cxn modelId="{E9E1AE43-F7BB-4A60-908E-1CD3D472678D}" type="presOf" srcId="{5A41C1A9-0052-471B-89AE-34BAA64A571E}" destId="{BE94E6D7-C13F-476F-9BA1-1AA669863600}" srcOrd="0" destOrd="0" presId="urn:microsoft.com/office/officeart/2005/8/layout/funnel1"/>
    <dgm:cxn modelId="{8F8D10B5-F9F9-4640-BD5D-FA8C52BDF390}" type="presParOf" srcId="{2438A55F-C6A2-4C64-9C39-C358C7876B80}" destId="{D51E2814-338E-421C-B8C3-3A22249825C1}" srcOrd="0" destOrd="0" presId="urn:microsoft.com/office/officeart/2005/8/layout/funnel1"/>
    <dgm:cxn modelId="{2954EB0E-E2AE-4985-9091-470201C1B6E9}" type="presParOf" srcId="{2438A55F-C6A2-4C64-9C39-C358C7876B80}" destId="{651A867D-7069-4500-BC2B-DD786193E994}" srcOrd="1" destOrd="0" presId="urn:microsoft.com/office/officeart/2005/8/layout/funnel1"/>
    <dgm:cxn modelId="{B9A792E4-9C8E-4D8A-A3B2-94E35AEBEC13}" type="presParOf" srcId="{2438A55F-C6A2-4C64-9C39-C358C7876B80}" destId="{92515F3B-01E2-48A4-AB62-87A90131E56D}" srcOrd="2" destOrd="0" presId="urn:microsoft.com/office/officeart/2005/8/layout/funnel1"/>
    <dgm:cxn modelId="{336E9D8E-3DCF-47C1-B217-04C42B011D67}" type="presParOf" srcId="{2438A55F-C6A2-4C64-9C39-C358C7876B80}" destId="{BE94E6D7-C13F-476F-9BA1-1AA669863600}" srcOrd="3" destOrd="0" presId="urn:microsoft.com/office/officeart/2005/8/layout/funnel1"/>
    <dgm:cxn modelId="{AE27C4F5-A8A8-4779-B0EC-733EBF53303A}" type="presParOf" srcId="{2438A55F-C6A2-4C64-9C39-C358C7876B80}" destId="{85C0CE38-153F-48B9-A7B9-40C36FB22C8E}" srcOrd="4" destOrd="0" presId="urn:microsoft.com/office/officeart/2005/8/layout/funnel1"/>
    <dgm:cxn modelId="{4EE9B765-FE6B-4F00-A4DA-8D407CA79036}" type="presParOf" srcId="{2438A55F-C6A2-4C64-9C39-C358C7876B80}" destId="{A60E6DA3-5485-4EF6-9E1A-FE80BA952C35}" srcOrd="5" destOrd="0" presId="urn:microsoft.com/office/officeart/2005/8/layout/funnel1"/>
    <dgm:cxn modelId="{2BB5EBA8-0B95-47E5-88A3-0F10AC85DA03}" type="presParOf" srcId="{2438A55F-C6A2-4C64-9C39-C358C7876B80}" destId="{9470B290-76C9-42AF-BA8E-B52E1660F0C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10AD-C38A-4A94-B46F-8CF58FE3A673}">
      <dsp:nvSpPr>
        <dsp:cNvPr id="0" name=""/>
        <dsp:cNvSpPr/>
      </dsp:nvSpPr>
      <dsp:spPr>
        <a:xfrm>
          <a:off x="0" y="426469"/>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A760A-EFCB-4F2C-882C-2531E3405D05}">
      <dsp:nvSpPr>
        <dsp:cNvPr id="0" name=""/>
        <dsp:cNvSpPr/>
      </dsp:nvSpPr>
      <dsp:spPr>
        <a:xfrm>
          <a:off x="337686" y="13189"/>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b="1" kern="1200" dirty="0">
              <a:solidFill>
                <a:schemeClr val="tx1"/>
              </a:solidFill>
            </a:rPr>
            <a:t>Network card 1 configuration</a:t>
          </a:r>
          <a:endParaRPr lang="zh-CN" altLang="en-US" sz="2800" kern="1200" dirty="0">
            <a:solidFill>
              <a:schemeClr val="tx1"/>
            </a:solidFill>
            <a:latin typeface="微软雅黑" pitchFamily="34" charset="-122"/>
            <a:ea typeface="微软雅黑" pitchFamily="34" charset="-122"/>
          </a:endParaRPr>
        </a:p>
      </dsp:txBody>
      <dsp:txXfrm>
        <a:off x="378035" y="53538"/>
        <a:ext cx="4857061" cy="745862"/>
      </dsp:txXfrm>
    </dsp:sp>
    <dsp:sp modelId="{3B77B634-8DE5-40FC-9752-995C9DA6F61A}">
      <dsp:nvSpPr>
        <dsp:cNvPr id="0" name=""/>
        <dsp:cNvSpPr/>
      </dsp:nvSpPr>
      <dsp:spPr>
        <a:xfrm>
          <a:off x="0" y="1696550"/>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48A6F-0517-4CCB-8CFC-A8AD854C227A}">
      <dsp:nvSpPr>
        <dsp:cNvPr id="0" name=""/>
        <dsp:cNvSpPr/>
      </dsp:nvSpPr>
      <dsp:spPr>
        <a:xfrm>
          <a:off x="352697" y="1326813"/>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b="1" kern="1200" dirty="0">
              <a:solidFill>
                <a:schemeClr val="tx1"/>
              </a:solidFill>
            </a:rPr>
            <a:t>Network card 2 configuration</a:t>
          </a:r>
          <a:endParaRPr lang="zh-CN" altLang="en-US" sz="2800" kern="1200" dirty="0">
            <a:solidFill>
              <a:schemeClr val="tx1"/>
            </a:solidFill>
            <a:latin typeface="微软雅黑" pitchFamily="34" charset="-122"/>
            <a:ea typeface="微软雅黑" pitchFamily="34" charset="-122"/>
          </a:endParaRPr>
        </a:p>
      </dsp:txBody>
      <dsp:txXfrm>
        <a:off x="393046" y="1367162"/>
        <a:ext cx="4857061" cy="745862"/>
      </dsp:txXfrm>
    </dsp:sp>
    <dsp:sp modelId="{1CC31ABF-9821-42DA-8BD3-2981E7F5C62E}">
      <dsp:nvSpPr>
        <dsp:cNvPr id="0" name=""/>
        <dsp:cNvSpPr/>
      </dsp:nvSpPr>
      <dsp:spPr>
        <a:xfrm>
          <a:off x="0" y="2966630"/>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3B626-E8C5-4006-8A0A-E03E6CD16BDB}">
      <dsp:nvSpPr>
        <dsp:cNvPr id="0" name=""/>
        <dsp:cNvSpPr/>
      </dsp:nvSpPr>
      <dsp:spPr>
        <a:xfrm>
          <a:off x="352697" y="2553350"/>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b="1" kern="1200" dirty="0">
              <a:solidFill>
                <a:schemeClr val="tx1"/>
              </a:solidFill>
            </a:rPr>
            <a:t>Network card 3 configuration</a:t>
          </a:r>
          <a:endParaRPr lang="zh-CN" altLang="en-US" sz="2800" kern="1200" dirty="0">
            <a:solidFill>
              <a:schemeClr val="tx1"/>
            </a:solidFill>
            <a:latin typeface="微软雅黑" pitchFamily="34" charset="-122"/>
            <a:ea typeface="微软雅黑" pitchFamily="34" charset="-122"/>
          </a:endParaRPr>
        </a:p>
      </dsp:txBody>
      <dsp:txXfrm>
        <a:off x="393046" y="2593699"/>
        <a:ext cx="4857061"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310AD-C38A-4A94-B46F-8CF58FE3A673}">
      <dsp:nvSpPr>
        <dsp:cNvPr id="0" name=""/>
        <dsp:cNvSpPr/>
      </dsp:nvSpPr>
      <dsp:spPr>
        <a:xfrm>
          <a:off x="0" y="426469"/>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A760A-EFCB-4F2C-882C-2531E3405D05}">
      <dsp:nvSpPr>
        <dsp:cNvPr id="0" name=""/>
        <dsp:cNvSpPr/>
      </dsp:nvSpPr>
      <dsp:spPr>
        <a:xfrm>
          <a:off x="337686" y="13189"/>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kern="1200" dirty="0">
              <a:solidFill>
                <a:schemeClr val="tx1"/>
              </a:solidFill>
              <a:latin typeface="微软雅黑" pitchFamily="34" charset="-122"/>
              <a:ea typeface="微软雅黑" pitchFamily="34" charset="-122"/>
            </a:rPr>
            <a:t>One key add</a:t>
          </a:r>
          <a:endParaRPr lang="zh-CN" altLang="en-US" sz="2800" kern="1200" dirty="0">
            <a:solidFill>
              <a:schemeClr val="tx1"/>
            </a:solidFill>
            <a:latin typeface="微软雅黑" pitchFamily="34" charset="-122"/>
            <a:ea typeface="微软雅黑" pitchFamily="34" charset="-122"/>
          </a:endParaRPr>
        </a:p>
      </dsp:txBody>
      <dsp:txXfrm>
        <a:off x="378035" y="53538"/>
        <a:ext cx="4857061" cy="745862"/>
      </dsp:txXfrm>
    </dsp:sp>
    <dsp:sp modelId="{3B77B634-8DE5-40FC-9752-995C9DA6F61A}">
      <dsp:nvSpPr>
        <dsp:cNvPr id="0" name=""/>
        <dsp:cNvSpPr/>
      </dsp:nvSpPr>
      <dsp:spPr>
        <a:xfrm>
          <a:off x="0" y="1696550"/>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348A6F-0517-4CCB-8CFC-A8AD854C227A}">
      <dsp:nvSpPr>
        <dsp:cNvPr id="0" name=""/>
        <dsp:cNvSpPr/>
      </dsp:nvSpPr>
      <dsp:spPr>
        <a:xfrm>
          <a:off x="352697" y="1326813"/>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kern="1200" dirty="0">
              <a:solidFill>
                <a:schemeClr val="tx1"/>
              </a:solidFill>
              <a:latin typeface="微软雅黑" pitchFamily="34" charset="-122"/>
              <a:ea typeface="微软雅黑" pitchFamily="34" charset="-122"/>
            </a:rPr>
            <a:t>Search to add</a:t>
          </a:r>
          <a:endParaRPr lang="zh-CN" altLang="en-US" sz="2800" kern="1200" dirty="0">
            <a:solidFill>
              <a:schemeClr val="tx1"/>
            </a:solidFill>
            <a:latin typeface="微软雅黑" pitchFamily="34" charset="-122"/>
            <a:ea typeface="微软雅黑" pitchFamily="34" charset="-122"/>
          </a:endParaRPr>
        </a:p>
      </dsp:txBody>
      <dsp:txXfrm>
        <a:off x="393046" y="1367162"/>
        <a:ext cx="4857061" cy="745862"/>
      </dsp:txXfrm>
    </dsp:sp>
    <dsp:sp modelId="{1CC31ABF-9821-42DA-8BD3-2981E7F5C62E}">
      <dsp:nvSpPr>
        <dsp:cNvPr id="0" name=""/>
        <dsp:cNvSpPr/>
      </dsp:nvSpPr>
      <dsp:spPr>
        <a:xfrm>
          <a:off x="0" y="2966630"/>
          <a:ext cx="7053942" cy="705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D3B626-E8C5-4006-8A0A-E03E6CD16BDB}">
      <dsp:nvSpPr>
        <dsp:cNvPr id="0" name=""/>
        <dsp:cNvSpPr/>
      </dsp:nvSpPr>
      <dsp:spPr>
        <a:xfrm>
          <a:off x="352697" y="2553350"/>
          <a:ext cx="4937759" cy="826560"/>
        </a:xfrm>
        <a:prstGeom prst="roundRect">
          <a:avLst/>
        </a:prstGeom>
        <a:solidFill>
          <a:srgbClr val="41D22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36" tIns="0" rIns="186636" bIns="0" numCol="1" spcCol="1270" anchor="ctr" anchorCtr="0">
          <a:noAutofit/>
        </a:bodyPr>
        <a:lstStyle/>
        <a:p>
          <a:pPr lvl="0" algn="l" defTabSz="1244600">
            <a:lnSpc>
              <a:spcPct val="90000"/>
            </a:lnSpc>
            <a:spcBef>
              <a:spcPct val="0"/>
            </a:spcBef>
            <a:spcAft>
              <a:spcPct val="35000"/>
            </a:spcAft>
          </a:pPr>
          <a:r>
            <a:rPr lang="en-US" altLang="zh-CN" sz="2800" kern="1200" dirty="0">
              <a:solidFill>
                <a:schemeClr val="tx1"/>
              </a:solidFill>
              <a:latin typeface="微软雅黑" pitchFamily="34" charset="-122"/>
              <a:ea typeface="微软雅黑" pitchFamily="34" charset="-122"/>
            </a:rPr>
            <a:t>Add manually</a:t>
          </a:r>
          <a:endParaRPr lang="zh-CN" altLang="en-US" sz="2800" kern="1200" dirty="0">
            <a:solidFill>
              <a:schemeClr val="tx1"/>
            </a:solidFill>
            <a:latin typeface="微软雅黑" pitchFamily="34" charset="-122"/>
            <a:ea typeface="微软雅黑" pitchFamily="34" charset="-122"/>
          </a:endParaRPr>
        </a:p>
      </dsp:txBody>
      <dsp:txXfrm>
        <a:off x="393046" y="2593699"/>
        <a:ext cx="4857061"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A25BD25-6EA1-4B66-B26A-48AB93C6141B}" type="datetimeFigureOut">
              <a:rPr lang="zh-CN" altLang="en-US" smtClean="0"/>
              <a:pPr/>
              <a:t>2017/12/11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36F6B7-1E3A-41F9-90DD-FB4A5979BCAB}" type="slidenum">
              <a:rPr lang="zh-CN" altLang="en-US" smtClean="0"/>
              <a:pPr/>
              <a:t>‹#›</a:t>
            </a:fld>
            <a:endParaRPr lang="zh-CN" altLang="en-US"/>
          </a:p>
        </p:txBody>
      </p:sp>
    </p:spTree>
    <p:extLst>
      <p:ext uri="{BB962C8B-B14F-4D97-AF65-F5344CB8AC3E}">
        <p14:creationId xmlns:p14="http://schemas.microsoft.com/office/powerpoint/2010/main" val="390547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F19088-172E-4F6A-8B82-107ADCEC3E25}" type="datetimeFigureOut">
              <a:rPr lang="zh-CN" altLang="en-US" smtClean="0"/>
              <a:pPr/>
              <a:t>2017/12/11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27F1FF-2AA1-4ABB-835B-245AB65A18F9}" type="slidenum">
              <a:rPr lang="zh-CN" altLang="en-US" smtClean="0"/>
              <a:pPr/>
              <a:t>‹#›</a:t>
            </a:fld>
            <a:endParaRPr lang="zh-CN" altLang="en-US"/>
          </a:p>
        </p:txBody>
      </p:sp>
    </p:spTree>
    <p:extLst>
      <p:ext uri="{BB962C8B-B14F-4D97-AF65-F5344CB8AC3E}">
        <p14:creationId xmlns:p14="http://schemas.microsoft.com/office/powerpoint/2010/main" val="3254726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2</a:t>
            </a:fld>
            <a:endParaRPr lang="zh-CN" altLang="en-US"/>
          </a:p>
        </p:txBody>
      </p:sp>
    </p:spTree>
    <p:extLst>
      <p:ext uri="{BB962C8B-B14F-4D97-AF65-F5344CB8AC3E}">
        <p14:creationId xmlns:p14="http://schemas.microsoft.com/office/powerpoint/2010/main" val="2196778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a:solidFill>
                  <a:schemeClr val="tx1"/>
                </a:solidFill>
              </a:rPr>
              <a:t>进入</a:t>
            </a:r>
            <a:r>
              <a:rPr lang="en-US" altLang="zh-CN" sz="1200" dirty="0">
                <a:solidFill>
                  <a:schemeClr val="tx1"/>
                </a:solidFill>
              </a:rPr>
              <a:t>OSD</a:t>
            </a:r>
            <a:r>
              <a:rPr lang="zh-CN" altLang="zh-CN" sz="1200" dirty="0">
                <a:solidFill>
                  <a:schemeClr val="tx1"/>
                </a:solidFill>
              </a:rPr>
              <a:t>叠加参数设置界面，选择要进行</a:t>
            </a:r>
            <a:r>
              <a:rPr lang="en-US" altLang="zh-CN" sz="1200" dirty="0">
                <a:solidFill>
                  <a:schemeClr val="tx1"/>
                </a:solidFill>
              </a:rPr>
              <a:t>OSD</a:t>
            </a:r>
            <a:r>
              <a:rPr lang="zh-CN" altLang="zh-CN" sz="1200" dirty="0">
                <a:solidFill>
                  <a:schemeClr val="tx1"/>
                </a:solidFill>
              </a:rPr>
              <a:t>设置的通道、</a:t>
            </a:r>
            <a:r>
              <a:rPr lang="en-US" altLang="zh-CN" sz="1200" dirty="0">
                <a:solidFill>
                  <a:schemeClr val="tx1"/>
                </a:solidFill>
              </a:rPr>
              <a:t>OSD</a:t>
            </a:r>
            <a:r>
              <a:rPr lang="zh-CN" altLang="zh-CN" sz="1200" dirty="0">
                <a:solidFill>
                  <a:schemeClr val="tx1"/>
                </a:solidFill>
              </a:rPr>
              <a:t>设置、</a:t>
            </a:r>
            <a:r>
              <a:rPr lang="en-US" altLang="zh-CN" sz="1200" dirty="0">
                <a:solidFill>
                  <a:schemeClr val="tx1"/>
                </a:solidFill>
              </a:rPr>
              <a:t>OSD</a:t>
            </a:r>
            <a:r>
              <a:rPr lang="zh-CN" altLang="zh-CN" sz="1200" dirty="0">
                <a:solidFill>
                  <a:schemeClr val="tx1"/>
                </a:solidFill>
              </a:rPr>
              <a:t>位置。</a:t>
            </a:r>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34</a:t>
            </a:fld>
            <a:endParaRPr lang="zh-CN" altLang="en-US"/>
          </a:p>
        </p:txBody>
      </p:sp>
    </p:spTree>
    <p:extLst>
      <p:ext uri="{BB962C8B-B14F-4D97-AF65-F5344CB8AC3E}">
        <p14:creationId xmlns:p14="http://schemas.microsoft.com/office/powerpoint/2010/main" val="2200963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a:solidFill>
                  <a:schemeClr val="tx1"/>
                </a:solidFill>
              </a:rPr>
              <a:t>设置“移动侦测”、“遮挡报警”、“报警输入”、“视频丢失”四种报警。</a:t>
            </a:r>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35</a:t>
            </a:fld>
            <a:endParaRPr lang="zh-CN" altLang="en-US"/>
          </a:p>
        </p:txBody>
      </p:sp>
    </p:spTree>
    <p:extLst>
      <p:ext uri="{BB962C8B-B14F-4D97-AF65-F5344CB8AC3E}">
        <p14:creationId xmlns:p14="http://schemas.microsoft.com/office/powerpoint/2010/main" val="269604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dirty="0">
                <a:solidFill>
                  <a:schemeClr val="tx1"/>
                </a:solidFill>
              </a:rPr>
              <a:t>用户管理</a:t>
            </a:r>
            <a:r>
              <a:rPr lang="zh-CN" altLang="en-US" sz="1200" dirty="0">
                <a:solidFill>
                  <a:schemeClr val="tx1"/>
                </a:solidFill>
              </a:rPr>
              <a:t>：</a:t>
            </a:r>
            <a:r>
              <a:rPr lang="zh-CN" altLang="zh-CN" sz="1200" dirty="0">
                <a:solidFill>
                  <a:schemeClr val="tx1"/>
                </a:solidFill>
              </a:rPr>
              <a:t>进入用户管理界面，选择添加用户，进入“添加用户”界面，可以选择用户归属组、账号、密码。</a:t>
            </a:r>
          </a:p>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36</a:t>
            </a:fld>
            <a:endParaRPr lang="zh-CN" altLang="en-US"/>
          </a:p>
        </p:txBody>
      </p:sp>
    </p:spTree>
    <p:extLst>
      <p:ext uri="{BB962C8B-B14F-4D97-AF65-F5344CB8AC3E}">
        <p14:creationId xmlns:p14="http://schemas.microsoft.com/office/powerpoint/2010/main" val="150548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37</a:t>
            </a:fld>
            <a:endParaRPr lang="zh-CN" altLang="en-US"/>
          </a:p>
        </p:txBody>
      </p:sp>
    </p:spTree>
    <p:extLst>
      <p:ext uri="{BB962C8B-B14F-4D97-AF65-F5344CB8AC3E}">
        <p14:creationId xmlns:p14="http://schemas.microsoft.com/office/powerpoint/2010/main" val="1793501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986A39-0110-4CAE-BCB6-B63E7FF8F88A}" type="slidenum">
              <a:rPr lang="zh-CN" altLang="en-US" smtClean="0"/>
              <a:t>41</a:t>
            </a:fld>
            <a:endParaRPr lang="zh-CN" altLang="en-US"/>
          </a:p>
        </p:txBody>
      </p:sp>
    </p:spTree>
    <p:extLst>
      <p:ext uri="{BB962C8B-B14F-4D97-AF65-F5344CB8AC3E}">
        <p14:creationId xmlns:p14="http://schemas.microsoft.com/office/powerpoint/2010/main" val="1665308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9</a:t>
            </a:fld>
            <a:endParaRPr lang="zh-CN" altLang="en-US"/>
          </a:p>
        </p:txBody>
      </p:sp>
    </p:spTree>
    <p:extLst>
      <p:ext uri="{BB962C8B-B14F-4D97-AF65-F5344CB8AC3E}">
        <p14:creationId xmlns:p14="http://schemas.microsoft.com/office/powerpoint/2010/main" val="2837245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13</a:t>
            </a:fld>
            <a:endParaRPr lang="zh-CN" altLang="en-US"/>
          </a:p>
        </p:txBody>
      </p:sp>
    </p:spTree>
    <p:extLst>
      <p:ext uri="{BB962C8B-B14F-4D97-AF65-F5344CB8AC3E}">
        <p14:creationId xmlns:p14="http://schemas.microsoft.com/office/powerpoint/2010/main" val="82393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a:solidFill>
                  <a:schemeClr val="tx1"/>
                </a:solidFill>
              </a:rPr>
              <a:t>搜索添加通道，点击“搜索”，搜索完成后，双击设备</a:t>
            </a:r>
            <a:r>
              <a:rPr lang="en-US" altLang="zh-CN" sz="1200" dirty="0">
                <a:solidFill>
                  <a:schemeClr val="tx1"/>
                </a:solidFill>
              </a:rPr>
              <a:t>IP</a:t>
            </a:r>
            <a:r>
              <a:rPr lang="zh-CN" altLang="zh-CN" sz="1200" dirty="0">
                <a:solidFill>
                  <a:schemeClr val="tx1"/>
                </a:solidFill>
              </a:rPr>
              <a:t>即可添加</a:t>
            </a:r>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14</a:t>
            </a:fld>
            <a:endParaRPr lang="zh-CN" altLang="en-US"/>
          </a:p>
        </p:txBody>
      </p:sp>
    </p:spTree>
    <p:extLst>
      <p:ext uri="{BB962C8B-B14F-4D97-AF65-F5344CB8AC3E}">
        <p14:creationId xmlns:p14="http://schemas.microsoft.com/office/powerpoint/2010/main" val="2886432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zh-CN" sz="1200" dirty="0">
                <a:solidFill>
                  <a:schemeClr val="tx1"/>
                </a:solidFill>
              </a:rPr>
              <a:t>手动添加通道</a:t>
            </a:r>
            <a:r>
              <a:rPr lang="zh-CN" altLang="en-US" sz="1200" dirty="0">
                <a:solidFill>
                  <a:schemeClr val="tx1"/>
                </a:solidFill>
              </a:rPr>
              <a:t>：</a:t>
            </a:r>
            <a:r>
              <a:rPr lang="zh-CN" altLang="zh-CN" sz="1200" dirty="0">
                <a:solidFill>
                  <a:schemeClr val="tx1"/>
                </a:solidFill>
              </a:rPr>
              <a:t>一般情况下只需要修改“通道号”“状态”“设备地址“即可。</a:t>
            </a:r>
            <a:endParaRPr lang="en-US" altLang="zh-CN" sz="1200" dirty="0">
              <a:solidFill>
                <a:schemeClr val="tx1"/>
              </a:solidFill>
            </a:endParaRPr>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15</a:t>
            </a:fld>
            <a:endParaRPr lang="zh-CN" altLang="en-US"/>
          </a:p>
        </p:txBody>
      </p:sp>
    </p:spTree>
    <p:extLst>
      <p:ext uri="{BB962C8B-B14F-4D97-AF65-F5344CB8AC3E}">
        <p14:creationId xmlns:p14="http://schemas.microsoft.com/office/powerpoint/2010/main" val="3132433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dirty="0">
                <a:solidFill>
                  <a:schemeClr val="tx1"/>
                </a:solidFill>
              </a:rPr>
              <a:t>手动添加其他类型通道</a:t>
            </a:r>
            <a:r>
              <a:rPr lang="en-US" altLang="zh-CN" sz="1200" dirty="0">
                <a:solidFill>
                  <a:schemeClr val="tx1"/>
                </a:solidFill>
              </a:rPr>
              <a:t>,</a:t>
            </a:r>
            <a:r>
              <a:rPr lang="zh-CN" altLang="zh-CN" sz="1200" dirty="0">
                <a:solidFill>
                  <a:schemeClr val="tx1"/>
                </a:solidFill>
              </a:rPr>
              <a:t>在</a:t>
            </a:r>
            <a:r>
              <a:rPr lang="en-US" altLang="zh-CN" sz="1200" dirty="0">
                <a:solidFill>
                  <a:schemeClr val="tx1"/>
                </a:solidFill>
              </a:rPr>
              <a:t>NVR</a:t>
            </a:r>
            <a:r>
              <a:rPr lang="zh-CN" altLang="zh-CN" sz="1200" dirty="0">
                <a:solidFill>
                  <a:schemeClr val="tx1"/>
                </a:solidFill>
              </a:rPr>
              <a:t>中可以添加</a:t>
            </a:r>
            <a:r>
              <a:rPr lang="en-US" altLang="zh-CN" sz="1200" dirty="0">
                <a:solidFill>
                  <a:schemeClr val="tx1"/>
                </a:solidFill>
              </a:rPr>
              <a:t>ONVIF</a:t>
            </a:r>
            <a:r>
              <a:rPr lang="zh-CN" altLang="zh-CN" sz="1200" dirty="0">
                <a:solidFill>
                  <a:schemeClr val="tx1"/>
                </a:solidFill>
              </a:rPr>
              <a:t>及</a:t>
            </a:r>
            <a:r>
              <a:rPr lang="en-US" altLang="zh-CN" sz="1200" dirty="0">
                <a:solidFill>
                  <a:schemeClr val="tx1"/>
                </a:solidFill>
              </a:rPr>
              <a:t>RTSP</a:t>
            </a:r>
            <a:r>
              <a:rPr lang="zh-CN" altLang="zh-CN" sz="1200" dirty="0">
                <a:solidFill>
                  <a:schemeClr val="tx1"/>
                </a:solidFill>
              </a:rPr>
              <a:t>流通道。</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16</a:t>
            </a:fld>
            <a:endParaRPr lang="zh-CN" altLang="en-US"/>
          </a:p>
        </p:txBody>
      </p:sp>
    </p:spTree>
    <p:extLst>
      <p:ext uri="{BB962C8B-B14F-4D97-AF65-F5344CB8AC3E}">
        <p14:creationId xmlns:p14="http://schemas.microsoft.com/office/powerpoint/2010/main" val="2216157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NVR</a:t>
            </a:r>
            <a:r>
              <a:rPr lang="zh-CN" altLang="en-US" dirty="0"/>
              <a:t>最大支持</a:t>
            </a:r>
            <a:r>
              <a:rPr lang="en-US" altLang="zh-CN" dirty="0"/>
              <a:t>8</a:t>
            </a:r>
            <a:r>
              <a:rPr lang="zh-CN" altLang="en-US" dirty="0"/>
              <a:t>个盘组设置</a:t>
            </a:r>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22</a:t>
            </a:fld>
            <a:endParaRPr lang="zh-CN" altLang="en-US"/>
          </a:p>
        </p:txBody>
      </p:sp>
    </p:spTree>
    <p:extLst>
      <p:ext uri="{BB962C8B-B14F-4D97-AF65-F5344CB8AC3E}">
        <p14:creationId xmlns:p14="http://schemas.microsoft.com/office/powerpoint/2010/main" val="4021687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30</a:t>
            </a:fld>
            <a:endParaRPr lang="zh-CN" altLang="en-US"/>
          </a:p>
        </p:txBody>
      </p:sp>
    </p:spTree>
    <p:extLst>
      <p:ext uri="{BB962C8B-B14F-4D97-AF65-F5344CB8AC3E}">
        <p14:creationId xmlns:p14="http://schemas.microsoft.com/office/powerpoint/2010/main" val="296708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zh-CN" sz="12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查询要备份的录像文件，进行备份。</a:t>
            </a:r>
            <a:endParaRPr kumimoji="0" lang="en-US" altLang="zh-CN"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endParaRPr lang="zh-CN" altLang="en-US" dirty="0"/>
          </a:p>
        </p:txBody>
      </p:sp>
      <p:sp>
        <p:nvSpPr>
          <p:cNvPr id="4" name="灯片编号占位符 3"/>
          <p:cNvSpPr>
            <a:spLocks noGrp="1"/>
          </p:cNvSpPr>
          <p:nvPr>
            <p:ph type="sldNum" sz="quarter" idx="10"/>
          </p:nvPr>
        </p:nvSpPr>
        <p:spPr/>
        <p:txBody>
          <a:bodyPr/>
          <a:lstStyle/>
          <a:p>
            <a:fld id="{1B27F1FF-2AA1-4ABB-835B-245AB65A18F9}" type="slidenum">
              <a:rPr lang="zh-CN" altLang="en-US" smtClean="0"/>
              <a:pPr/>
              <a:t>31</a:t>
            </a:fld>
            <a:endParaRPr lang="zh-CN" altLang="en-US"/>
          </a:p>
        </p:txBody>
      </p:sp>
    </p:spTree>
    <p:extLst>
      <p:ext uri="{BB962C8B-B14F-4D97-AF65-F5344CB8AC3E}">
        <p14:creationId xmlns:p14="http://schemas.microsoft.com/office/powerpoint/2010/main" val="2501423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0" y="2830058"/>
            <a:ext cx="12192000" cy="1006475"/>
          </a:xfrm>
        </p:spPr>
        <p:txBody>
          <a:bodyPr anchor="b">
            <a:noAutofit/>
          </a:bodyPr>
          <a:lstStyle>
            <a:lvl1pPr algn="ctr">
              <a:defRPr sz="720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1960" y="4156524"/>
            <a:ext cx="4619345" cy="1010387"/>
          </a:xfrm>
          <a:prstGeom prst="rect">
            <a:avLst/>
          </a:prstGeom>
        </p:spPr>
      </p:pic>
    </p:spTree>
    <p:extLst>
      <p:ext uri="{BB962C8B-B14F-4D97-AF65-F5344CB8AC3E}">
        <p14:creationId xmlns:p14="http://schemas.microsoft.com/office/powerpoint/2010/main" val="818724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B794FDDF-AE7E-4884-964F-4FC8B3F6EB35}" type="slidenum">
              <a:rPr lang="zh-CN" altLang="en-US"/>
              <a:pPr/>
              <a:t>‹#›</a:t>
            </a:fld>
            <a:endParaRPr lang="zh-CN" altLang="en-US"/>
          </a:p>
        </p:txBody>
      </p:sp>
    </p:spTree>
    <p:extLst>
      <p:ext uri="{BB962C8B-B14F-4D97-AF65-F5344CB8AC3E}">
        <p14:creationId xmlns:p14="http://schemas.microsoft.com/office/powerpoint/2010/main" val="2293032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0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49F49431-E2DE-4F4B-BAF0-5200D0815191}" type="slidenum">
              <a:rPr lang="zh-CN" altLang="en-US"/>
              <a:pPr/>
              <a:t>‹#›</a:t>
            </a:fld>
            <a:endParaRPr lang="zh-CN" altLang="en-US"/>
          </a:p>
        </p:txBody>
      </p:sp>
    </p:spTree>
    <p:extLst>
      <p:ext uri="{BB962C8B-B14F-4D97-AF65-F5344CB8AC3E}">
        <p14:creationId xmlns:p14="http://schemas.microsoft.com/office/powerpoint/2010/main" val="2368323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1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C481FD6C-2972-4714-99A8-81EEF6215D2F}" type="slidenum">
              <a:rPr lang="zh-CN" altLang="en-US"/>
              <a:pPr/>
              <a:t>‹#›</a:t>
            </a:fld>
            <a:endParaRPr lang="zh-CN" altLang="en-US"/>
          </a:p>
        </p:txBody>
      </p:sp>
    </p:spTree>
    <p:extLst>
      <p:ext uri="{BB962C8B-B14F-4D97-AF65-F5344CB8AC3E}">
        <p14:creationId xmlns:p14="http://schemas.microsoft.com/office/powerpoint/2010/main" val="2706219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4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3D76F156-5DD4-4162-B850-E14C7B593FF2}" type="slidenum">
              <a:rPr lang="zh-CN" altLang="en-US"/>
              <a:pPr/>
              <a:t>‹#›</a:t>
            </a:fld>
            <a:endParaRPr lang="zh-CN" altLang="en-US"/>
          </a:p>
        </p:txBody>
      </p:sp>
    </p:spTree>
    <p:extLst>
      <p:ext uri="{BB962C8B-B14F-4D97-AF65-F5344CB8AC3E}">
        <p14:creationId xmlns:p14="http://schemas.microsoft.com/office/powerpoint/2010/main" val="71850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6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67D20217-CE2D-4957-A76A-94BFE321AEC5}" type="slidenum">
              <a:rPr lang="zh-CN" altLang="en-US"/>
              <a:pPr/>
              <a:t>‹#›</a:t>
            </a:fld>
            <a:endParaRPr lang="zh-CN" altLang="en-US"/>
          </a:p>
        </p:txBody>
      </p:sp>
    </p:spTree>
    <p:extLst>
      <p:ext uri="{BB962C8B-B14F-4D97-AF65-F5344CB8AC3E}">
        <p14:creationId xmlns:p14="http://schemas.microsoft.com/office/powerpoint/2010/main" val="348790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7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9F1FE2D7-3880-458A-96CB-6AB0F80352D0}" type="slidenum">
              <a:rPr lang="zh-CN" altLang="en-US"/>
              <a:pPr/>
              <a:t>‹#›</a:t>
            </a:fld>
            <a:endParaRPr lang="zh-CN" altLang="en-US"/>
          </a:p>
        </p:txBody>
      </p:sp>
    </p:spTree>
    <p:extLst>
      <p:ext uri="{BB962C8B-B14F-4D97-AF65-F5344CB8AC3E}">
        <p14:creationId xmlns:p14="http://schemas.microsoft.com/office/powerpoint/2010/main" val="1085745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964AA809-8B33-4C0A-95A9-E2DD756CEE4E}" type="slidenum">
              <a:rPr lang="zh-CN" altLang="en-US"/>
              <a:pPr/>
              <a:t>‹#›</a:t>
            </a:fld>
            <a:endParaRPr lang="zh-CN" altLang="en-US"/>
          </a:p>
        </p:txBody>
      </p:sp>
    </p:spTree>
    <p:extLst>
      <p:ext uri="{BB962C8B-B14F-4D97-AF65-F5344CB8AC3E}">
        <p14:creationId xmlns:p14="http://schemas.microsoft.com/office/powerpoint/2010/main" val="3741072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5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03726C01-0E42-4D53-8904-EAC57C4E3BBA}" type="slidenum">
              <a:rPr lang="zh-CN" altLang="en-US"/>
              <a:pPr/>
              <a:t>‹#›</a:t>
            </a:fld>
            <a:endParaRPr lang="zh-CN" altLang="en-US"/>
          </a:p>
        </p:txBody>
      </p:sp>
    </p:spTree>
    <p:extLst>
      <p:ext uri="{BB962C8B-B14F-4D97-AF65-F5344CB8AC3E}">
        <p14:creationId xmlns:p14="http://schemas.microsoft.com/office/powerpoint/2010/main" val="3951309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8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C3C0D4DE-2FE7-4377-8D20-F4EC4BD09C58}" type="slidenum">
              <a:rPr lang="zh-CN" altLang="en-US"/>
              <a:pPr/>
              <a:t>‹#›</a:t>
            </a:fld>
            <a:endParaRPr lang="zh-CN" altLang="en-US"/>
          </a:p>
        </p:txBody>
      </p:sp>
    </p:spTree>
    <p:extLst>
      <p:ext uri="{BB962C8B-B14F-4D97-AF65-F5344CB8AC3E}">
        <p14:creationId xmlns:p14="http://schemas.microsoft.com/office/powerpoint/2010/main" val="2411053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C4251AD8-2B2B-4995-88BB-D0C8DA620C72}" type="slidenum">
              <a:rPr lang="zh-CN" altLang="en-US"/>
              <a:pPr/>
              <a:t>‹#›</a:t>
            </a:fld>
            <a:endParaRPr lang="zh-CN" altLang="en-US"/>
          </a:p>
        </p:txBody>
      </p:sp>
    </p:spTree>
    <p:extLst>
      <p:ext uri="{BB962C8B-B14F-4D97-AF65-F5344CB8AC3E}">
        <p14:creationId xmlns:p14="http://schemas.microsoft.com/office/powerpoint/2010/main" val="2168673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194" y="849854"/>
            <a:ext cx="10515600" cy="1011219"/>
          </a:xfrm>
        </p:spPr>
        <p:txBody>
          <a:bodyPr>
            <a:normAutofit/>
          </a:bodyPr>
          <a:lstStyle>
            <a:lvl1pPr>
              <a:defRPr sz="4000">
                <a:solidFill>
                  <a:schemeClr val="bg1">
                    <a:lumMod val="50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629194" y="1979407"/>
            <a:ext cx="10515600" cy="4524127"/>
          </a:xfrm>
        </p:spPr>
        <p:txBody>
          <a:bodyPr/>
          <a:lstStyle>
            <a:lvl1pPr>
              <a:defRPr>
                <a:solidFill>
                  <a:schemeClr val="bg1">
                    <a:lumMod val="50000"/>
                  </a:schemeClr>
                </a:solidFill>
                <a:latin typeface="微软雅黑" panose="020B0503020204020204" pitchFamily="34" charset="-122"/>
                <a:ea typeface="微软雅黑" panose="020B0503020204020204" pitchFamily="34" charset="-122"/>
              </a:defRPr>
            </a:lvl1pPr>
            <a:lvl2pPr>
              <a:defRPr>
                <a:solidFill>
                  <a:schemeClr val="bg1">
                    <a:lumMod val="50000"/>
                  </a:schemeClr>
                </a:solidFill>
                <a:latin typeface="微软雅黑" panose="020B0503020204020204" pitchFamily="34" charset="-122"/>
                <a:ea typeface="微软雅黑" panose="020B0503020204020204" pitchFamily="34" charset="-122"/>
              </a:defRPr>
            </a:lvl2pPr>
            <a:lvl3pPr>
              <a:defRPr>
                <a:solidFill>
                  <a:schemeClr val="bg1">
                    <a:lumMod val="50000"/>
                  </a:schemeClr>
                </a:solidFill>
                <a:latin typeface="微软雅黑" panose="020B0503020204020204" pitchFamily="34" charset="-122"/>
                <a:ea typeface="微软雅黑" panose="020B0503020204020204" pitchFamily="34" charset="-122"/>
              </a:defRPr>
            </a:lvl3pPr>
            <a:lvl4pPr>
              <a:defRPr>
                <a:solidFill>
                  <a:schemeClr val="bg1">
                    <a:lumMod val="50000"/>
                  </a:schemeClr>
                </a:solidFill>
                <a:latin typeface="微软雅黑" panose="020B0503020204020204" pitchFamily="34" charset="-122"/>
                <a:ea typeface="微软雅黑" panose="020B0503020204020204" pitchFamily="34" charset="-122"/>
              </a:defRPr>
            </a:lvl4pPr>
            <a:lvl5pPr>
              <a:defRPr>
                <a:solidFill>
                  <a:schemeClr val="bg1">
                    <a:lumMod val="50000"/>
                  </a:schemeClr>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D4352540-9642-4586-BB8D-D6D8388302DE}" type="datetimeFigureOut">
              <a:rPr lang="zh-CN" altLang="en-US" smtClean="0"/>
              <a:pPr/>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12DD3E1-9418-4C16-8A23-2947C2F87E4E}" type="slidenum">
              <a:rPr lang="zh-CN" altLang="en-US" smtClean="0"/>
              <a:pPr/>
              <a:t>‹#›</a:t>
            </a:fld>
            <a:endParaRPr lang="zh-CN" altLang="en-US"/>
          </a:p>
        </p:txBody>
      </p:sp>
    </p:spTree>
    <p:extLst>
      <p:ext uri="{BB962C8B-B14F-4D97-AF65-F5344CB8AC3E}">
        <p14:creationId xmlns:p14="http://schemas.microsoft.com/office/powerpoint/2010/main" val="2691849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3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308FA51A-AC47-4EE8-9430-7F8290865446}" type="slidenum">
              <a:rPr lang="zh-CN" altLang="en-US"/>
              <a:pPr/>
              <a:t>‹#›</a:t>
            </a:fld>
            <a:endParaRPr lang="zh-CN" altLang="en-US"/>
          </a:p>
        </p:txBody>
      </p:sp>
    </p:spTree>
    <p:extLst>
      <p:ext uri="{BB962C8B-B14F-4D97-AF65-F5344CB8AC3E}">
        <p14:creationId xmlns:p14="http://schemas.microsoft.com/office/powerpoint/2010/main" val="112419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979078"/>
            <a:ext cx="10515600" cy="928099"/>
          </a:xfrm>
        </p:spPr>
        <p:txBody>
          <a:bodyPr vert="horz" lIns="91440" tIns="45720" rIns="91440" bIns="45720" rtlCol="0" anchor="ctr">
            <a:normAutofit/>
          </a:bodyPr>
          <a:lstStyle>
            <a:lvl1pPr algn="ctr">
              <a:defRPr lang="zh-CN" altLang="en-US" sz="4000" dirty="0">
                <a:solidFill>
                  <a:schemeClr val="bg1">
                    <a:lumMod val="50000"/>
                  </a:schemeClr>
                </a:solidFill>
                <a:latin typeface="微软雅黑" panose="020B0503020204020204" pitchFamily="34" charset="-122"/>
                <a:ea typeface="微软雅黑" panose="020B0503020204020204" pitchFamily="34" charset="-122"/>
              </a:defRPr>
            </a:lvl1pPr>
          </a:lstStyle>
          <a:p>
            <a:pPr lvl="0"/>
            <a:r>
              <a:rPr lang="zh-CN" altLang="en-US" dirty="0"/>
              <a:t>单击此处编辑母版标题样式</a:t>
            </a:r>
          </a:p>
        </p:txBody>
      </p:sp>
      <p:sp>
        <p:nvSpPr>
          <p:cNvPr id="3" name="日期占位符 2"/>
          <p:cNvSpPr>
            <a:spLocks noGrp="1"/>
          </p:cNvSpPr>
          <p:nvPr>
            <p:ph type="dt" sz="half" idx="10"/>
          </p:nvPr>
        </p:nvSpPr>
        <p:spPr/>
        <p:txBody>
          <a:bodyPr/>
          <a:lstStyle>
            <a:lvl1pPr algn="ctr">
              <a:defRPr/>
            </a:lvl1pPr>
          </a:lstStyle>
          <a:p>
            <a:fld id="{D4352540-9642-4586-BB8D-D6D8388302DE}" type="datetimeFigureOut">
              <a:rPr lang="zh-CN" altLang="en-US" smtClean="0"/>
              <a:pPr/>
              <a:t>2017/12/11</a:t>
            </a:fld>
            <a:endParaRPr lang="zh-CN" altLang="en-US"/>
          </a:p>
        </p:txBody>
      </p:sp>
      <p:sp>
        <p:nvSpPr>
          <p:cNvPr id="4" name="页脚占位符 3"/>
          <p:cNvSpPr>
            <a:spLocks noGrp="1"/>
          </p:cNvSpPr>
          <p:nvPr>
            <p:ph type="ftr" sz="quarter" idx="11"/>
          </p:nvPr>
        </p:nvSpPr>
        <p:spPr/>
        <p:txBody>
          <a:bodyPr/>
          <a:lstStyle>
            <a:lvl1pPr algn="ctr">
              <a:defRPr/>
            </a:lvl1pPr>
          </a:lstStyle>
          <a:p>
            <a:endParaRPr lang="zh-CN" altLang="en-US"/>
          </a:p>
        </p:txBody>
      </p:sp>
      <p:sp>
        <p:nvSpPr>
          <p:cNvPr id="5" name="灯片编号占位符 4"/>
          <p:cNvSpPr>
            <a:spLocks noGrp="1"/>
          </p:cNvSpPr>
          <p:nvPr>
            <p:ph type="sldNum" sz="quarter" idx="12"/>
          </p:nvPr>
        </p:nvSpPr>
        <p:spPr/>
        <p:txBody>
          <a:bodyPr/>
          <a:lstStyle>
            <a:lvl1pPr algn="ctr">
              <a:defRPr/>
            </a:lvl1pPr>
          </a:lstStyle>
          <a:p>
            <a:fld id="{612DD3E1-9418-4C16-8A23-2947C2F87E4E}" type="slidenum">
              <a:rPr lang="zh-CN" altLang="en-US" smtClean="0"/>
              <a:pPr/>
              <a:t>‹#›</a:t>
            </a:fld>
            <a:endParaRPr lang="zh-CN" altLang="en-US"/>
          </a:p>
        </p:txBody>
      </p:sp>
      <p:sp>
        <p:nvSpPr>
          <p:cNvPr id="12" name="图片占位符 11"/>
          <p:cNvSpPr>
            <a:spLocks noGrp="1"/>
          </p:cNvSpPr>
          <p:nvPr>
            <p:ph type="pic" sz="quarter" idx="13"/>
          </p:nvPr>
        </p:nvSpPr>
        <p:spPr>
          <a:xfrm>
            <a:off x="838201" y="2011363"/>
            <a:ext cx="10515600" cy="3618728"/>
          </a:xfrm>
        </p:spPr>
        <p:txBody>
          <a:bodyPr/>
          <a:lstStyle>
            <a:lvl1pPr algn="ctr">
              <a:defRPr/>
            </a:lvl1pPr>
          </a:lstStyle>
          <a:p>
            <a:endParaRPr lang="zh-CN" altLang="en-US"/>
          </a:p>
        </p:txBody>
      </p:sp>
    </p:spTree>
    <p:extLst>
      <p:ext uri="{BB962C8B-B14F-4D97-AF65-F5344CB8AC3E}">
        <p14:creationId xmlns:p14="http://schemas.microsoft.com/office/powerpoint/2010/main" val="334671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矩形 6"/>
          <p:cNvSpPr/>
          <p:nvPr userDrawn="1"/>
        </p:nvSpPr>
        <p:spPr>
          <a:xfrm>
            <a:off x="0" y="3234075"/>
            <a:ext cx="12192000" cy="830997"/>
          </a:xfrm>
          <a:prstGeom prst="rect">
            <a:avLst/>
          </a:prstGeom>
        </p:spPr>
        <p:txBody>
          <a:bodyPr wrap="square">
            <a:spAutoFit/>
          </a:bodyPr>
          <a:lstStyle/>
          <a:p>
            <a:pPr algn="ctr"/>
            <a:r>
              <a:rPr lang="en-US" altLang="zh-CN" sz="4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Thank</a:t>
            </a:r>
            <a:r>
              <a:rPr lang="en-US" altLang="zh-CN" sz="4800" baseline="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4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You</a:t>
            </a:r>
            <a:endParaRPr lang="zh-CN" altLang="en-US" sz="48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 name="标题 1"/>
          <p:cNvSpPr txBox="1">
            <a:spLocks/>
          </p:cNvSpPr>
          <p:nvPr userDrawn="1"/>
        </p:nvSpPr>
        <p:spPr>
          <a:xfrm>
            <a:off x="0" y="2331634"/>
            <a:ext cx="12192000" cy="110213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zh-CN" altLang="en-US" dirty="0"/>
              <a:t>谢 谢 观 看</a:t>
            </a:r>
          </a:p>
        </p:txBody>
      </p:sp>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31960" y="4156524"/>
            <a:ext cx="4619345" cy="1010387"/>
          </a:xfrm>
          <a:prstGeom prst="rect">
            <a:avLst/>
          </a:prstGeom>
        </p:spPr>
      </p:pic>
    </p:spTree>
    <p:extLst>
      <p:ext uri="{BB962C8B-B14F-4D97-AF65-F5344CB8AC3E}">
        <p14:creationId xmlns:p14="http://schemas.microsoft.com/office/powerpoint/2010/main" val="107908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93838" y="2337072"/>
            <a:ext cx="9204325" cy="193357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5491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7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5BC23304-05EA-47BB-B851-CC62AA15E72E}" type="slidenum">
              <a:rPr lang="zh-CN" altLang="en-US"/>
              <a:pPr/>
              <a:t>‹#›</a:t>
            </a:fld>
            <a:endParaRPr lang="zh-CN" altLang="en-US"/>
          </a:p>
        </p:txBody>
      </p:sp>
    </p:spTree>
    <p:extLst>
      <p:ext uri="{BB962C8B-B14F-4D97-AF65-F5344CB8AC3E}">
        <p14:creationId xmlns:p14="http://schemas.microsoft.com/office/powerpoint/2010/main" val="429300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9_自定义版式">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3"/>
          <p:cNvSpPr>
            <a:spLocks noGrp="1"/>
          </p:cNvSpPr>
          <p:nvPr>
            <p:ph type="ftr" sz="quarter" idx="11"/>
          </p:nvPr>
        </p:nvSpPr>
        <p:spPr/>
        <p:txBody>
          <a:bodyPr/>
          <a:lstStyle>
            <a:lvl1pPr>
              <a:defRPr/>
            </a:lvl1pPr>
          </a:lstStyle>
          <a:p>
            <a:pPr>
              <a:defRPr/>
            </a:pPr>
            <a:endParaRPr lang="zh-CN" altLang="en-US"/>
          </a:p>
        </p:txBody>
      </p:sp>
      <p:sp>
        <p:nvSpPr>
          <p:cNvPr id="4" name="灯片编号占位符 4"/>
          <p:cNvSpPr>
            <a:spLocks noGrp="1"/>
          </p:cNvSpPr>
          <p:nvPr>
            <p:ph type="sldNum" sz="quarter" idx="12"/>
          </p:nvPr>
        </p:nvSpPr>
        <p:spPr/>
        <p:txBody>
          <a:bodyPr/>
          <a:lstStyle>
            <a:lvl1pPr>
              <a:defRPr/>
            </a:lvl1pPr>
          </a:lstStyle>
          <a:p>
            <a:fld id="{F3DD12F6-696F-4D68-8389-627F8528BD3D}" type="slidenum">
              <a:rPr lang="zh-CN" altLang="en-US"/>
              <a:pPr/>
              <a:t>‹#›</a:t>
            </a:fld>
            <a:endParaRPr lang="zh-CN" altLang="en-US"/>
          </a:p>
        </p:txBody>
      </p:sp>
    </p:spTree>
    <p:extLst>
      <p:ext uri="{BB962C8B-B14F-4D97-AF65-F5344CB8AC3E}">
        <p14:creationId xmlns:p14="http://schemas.microsoft.com/office/powerpoint/2010/main" val="3929473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6D31B5C4-7A24-436A-9CCA-105AAC3E9B31}" type="slidenum">
              <a:rPr lang="zh-CN" altLang="en-US"/>
              <a:pPr/>
              <a:t>‹#›</a:t>
            </a:fld>
            <a:endParaRPr lang="zh-CN" altLang="en-US"/>
          </a:p>
        </p:txBody>
      </p:sp>
    </p:spTree>
    <p:extLst>
      <p:ext uri="{BB962C8B-B14F-4D97-AF65-F5344CB8AC3E}">
        <p14:creationId xmlns:p14="http://schemas.microsoft.com/office/powerpoint/2010/main" val="391067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和内容">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D4352540-9642-4586-BB8D-D6D8388302DE}" type="datetimeFigureOut">
              <a:rPr lang="zh-CN" altLang="en-US"/>
              <a:pPr>
                <a:defRPr/>
              </a:pPr>
              <a:t>2017/12/11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EB5980D-CA5B-493E-B4A1-A4FD4F69BA76}" type="slidenum">
              <a:rPr lang="zh-CN" altLang="en-US"/>
              <a:pPr/>
              <a:t>‹#›</a:t>
            </a:fld>
            <a:endParaRPr lang="zh-CN" altLang="en-US"/>
          </a:p>
        </p:txBody>
      </p:sp>
    </p:spTree>
    <p:extLst>
      <p:ext uri="{BB962C8B-B14F-4D97-AF65-F5344CB8AC3E}">
        <p14:creationId xmlns:p14="http://schemas.microsoft.com/office/powerpoint/2010/main" val="329923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352540-9642-4586-BB8D-D6D8388302DE}" type="datetimeFigureOut">
              <a:rPr lang="zh-CN" altLang="en-US" smtClean="0"/>
              <a:pPr/>
              <a:t>2017/12/11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DD3E1-9418-4C16-8A23-2947C2F87E4E}" type="slidenum">
              <a:rPr lang="zh-CN" altLang="en-US" smtClean="0"/>
              <a:pPr/>
              <a:t>‹#›</a:t>
            </a:fld>
            <a:endParaRPr lang="zh-CN" altLang="en-US"/>
          </a:p>
        </p:txBody>
      </p:sp>
    </p:spTree>
    <p:extLst>
      <p:ext uri="{BB962C8B-B14F-4D97-AF65-F5344CB8AC3E}">
        <p14:creationId xmlns:p14="http://schemas.microsoft.com/office/powerpoint/2010/main" val="4248009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0" y="2872693"/>
            <a:ext cx="12192000" cy="1006475"/>
          </a:xfrm>
        </p:spPr>
        <p:txBody>
          <a:bodyPr/>
          <a:lstStyle/>
          <a:p>
            <a:r>
              <a:rPr lang="en-US" altLang="zh-CN" sz="6600" dirty="0"/>
              <a:t>NVR</a:t>
            </a:r>
            <a:r>
              <a:rPr lang="zh-CN" altLang="en-US" dirty="0">
                <a:solidFill>
                  <a:schemeClr val="tx1"/>
                </a:solidFill>
              </a:rPr>
              <a:t> </a:t>
            </a:r>
            <a:r>
              <a:rPr lang="en-US" altLang="zh-CN" sz="6600" dirty="0"/>
              <a:t>debug method</a:t>
            </a:r>
          </a:p>
        </p:txBody>
      </p:sp>
    </p:spTree>
    <p:extLst>
      <p:ext uri="{BB962C8B-B14F-4D97-AF65-F5344CB8AC3E}">
        <p14:creationId xmlns:p14="http://schemas.microsoft.com/office/powerpoint/2010/main" val="3194398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CAF2516F-3014-43E1-964A-11601E498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949" y="1327576"/>
            <a:ext cx="8060577" cy="5029902"/>
          </a:xfrm>
          <a:prstGeom prst="rect">
            <a:avLst/>
          </a:prstGeom>
        </p:spPr>
      </p:pic>
      <p:sp>
        <p:nvSpPr>
          <p:cNvPr id="12" name="椭圆 11">
            <a:extLst>
              <a:ext uri="{FF2B5EF4-FFF2-40B4-BE49-F238E27FC236}">
                <a16:creationId xmlns="" xmlns:a16="http://schemas.microsoft.com/office/drawing/2014/main" id="{18884B71-E779-40C7-9BEB-895D4748AEBE}"/>
              </a:ext>
            </a:extLst>
          </p:cNvPr>
          <p:cNvSpPr/>
          <p:nvPr/>
        </p:nvSpPr>
        <p:spPr>
          <a:xfrm>
            <a:off x="4196219" y="1912826"/>
            <a:ext cx="3115999" cy="12687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5853443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15895" y="139148"/>
            <a:ext cx="12207895" cy="6649278"/>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567429" y="2856696"/>
            <a:ext cx="3790526" cy="1074057"/>
          </a:xfrm>
        </p:spPr>
        <p:txBody>
          <a:bodyPr>
            <a:noAutofit/>
          </a:bodyPr>
          <a:lstStyle/>
          <a:p>
            <a:pPr>
              <a:lnSpc>
                <a:spcPct val="150000"/>
              </a:lnSpc>
              <a:buNone/>
            </a:pPr>
            <a:r>
              <a:rPr lang="en-US" altLang="zh-CN" sz="2000" dirty="0">
                <a:solidFill>
                  <a:schemeClr val="tx1"/>
                </a:solidFill>
              </a:rPr>
              <a:t/>
            </a:r>
            <a:br>
              <a:rPr lang="en-US" altLang="zh-CN" sz="2000" dirty="0">
                <a:solidFill>
                  <a:schemeClr val="tx1"/>
                </a:solidFill>
              </a:rPr>
            </a:br>
            <a:r>
              <a:rPr lang="en-US" altLang="zh-CN" sz="2000" dirty="0">
                <a:solidFill>
                  <a:schemeClr val="tx1"/>
                </a:solidFill>
              </a:rPr>
              <a:t>How NVR adds digital channels</a:t>
            </a:r>
          </a:p>
        </p:txBody>
      </p:sp>
      <p:graphicFrame>
        <p:nvGraphicFramePr>
          <p:cNvPr id="20" name="图示 19"/>
          <p:cNvGraphicFramePr/>
          <p:nvPr>
            <p:extLst>
              <p:ext uri="{D42A27DB-BD31-4B8C-83A1-F6EECF244321}">
                <p14:modId xmlns:p14="http://schemas.microsoft.com/office/powerpoint/2010/main" val="2887134003"/>
              </p:ext>
            </p:extLst>
          </p:nvPr>
        </p:nvGraphicFramePr>
        <p:xfrm>
          <a:off x="4441372" y="1872343"/>
          <a:ext cx="7053942" cy="368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a:off x="275771" y="2423885"/>
            <a:ext cx="2583543" cy="1204686"/>
          </a:xfrm>
          <a:prstGeom prst="wave">
            <a:avLst>
              <a:gd name="adj1" fmla="val 12500"/>
              <a:gd name="adj2" fmla="val 5618"/>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标题 9"/>
          <p:cNvSpPr>
            <a:spLocks noGrp="1"/>
          </p:cNvSpPr>
          <p:nvPr>
            <p:ph type="title"/>
          </p:nvPr>
        </p:nvSpPr>
        <p:spPr>
          <a:xfrm>
            <a:off x="232229" y="2590165"/>
            <a:ext cx="2699658" cy="928099"/>
          </a:xfrm>
        </p:spPr>
        <p:txBody>
          <a:bodyPr>
            <a:normAutofit/>
          </a:bodyPr>
          <a:lstStyle/>
          <a:p>
            <a:r>
              <a:rPr lang="en-US" altLang="en-US" sz="2000" b="1" dirty="0">
                <a:solidFill>
                  <a:schemeClr val="tx1"/>
                </a:solidFill>
              </a:rPr>
              <a:t>One key add</a:t>
            </a:r>
            <a:endParaRPr lang="zh-CN" altLang="en-US" sz="2000" b="1" dirty="0">
              <a:solidFill>
                <a:schemeClr val="tx1"/>
              </a:solidFill>
            </a:endParaRPr>
          </a:p>
        </p:txBody>
      </p:sp>
      <p:sp>
        <p:nvSpPr>
          <p:cNvPr id="13" name="TextBox 12"/>
          <p:cNvSpPr txBox="1"/>
          <p:nvPr/>
        </p:nvSpPr>
        <p:spPr>
          <a:xfrm>
            <a:off x="576198" y="3695178"/>
            <a:ext cx="2041742" cy="1301510"/>
          </a:xfrm>
          <a:prstGeom prst="rect">
            <a:avLst/>
          </a:prstGeom>
          <a:noFill/>
        </p:spPr>
        <p:txBody>
          <a:bodyPr wrap="square" rtlCol="0">
            <a:spAutoFit/>
          </a:bodyPr>
          <a:lstStyle/>
          <a:p>
            <a:pPr>
              <a:lnSpc>
                <a:spcPct val="150000"/>
              </a:lnSpc>
            </a:pPr>
            <a:r>
              <a:rPr lang="en-US" altLang="zh-CN" dirty="0"/>
              <a:t/>
            </a:r>
            <a:br>
              <a:rPr lang="en-US" altLang="zh-CN" dirty="0"/>
            </a:br>
            <a:r>
              <a:rPr lang="en-US" altLang="zh-CN" sz="1200" dirty="0">
                <a:latin typeface="Verdana" panose="020B0604030504040204" pitchFamily="34" charset="0"/>
                <a:ea typeface="Verdana" panose="020B0604030504040204" pitchFamily="34" charset="0"/>
                <a:cs typeface="Verdana" panose="020B0604030504040204" pitchFamily="34" charset="0"/>
              </a:rPr>
              <a:t>Auto search inside the network camera added to the digital channel</a:t>
            </a:r>
            <a:endParaRPr lang="zh-CN" altLang="en-US" dirty="0">
              <a:latin typeface="Verdana" panose="020B0604030504040204" pitchFamily="34" charset="0"/>
              <a:cs typeface="Verdana" panose="020B0604030504040204" pitchFamily="34" charset="0"/>
            </a:endParaRPr>
          </a:p>
        </p:txBody>
      </p:sp>
      <p:sp>
        <p:nvSpPr>
          <p:cNvPr id="15"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D14F6337-06B2-4804-9D04-0DF07F2EBE4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975429" y="1416305"/>
            <a:ext cx="8920800" cy="4582800"/>
          </a:xfrm>
          <a:prstGeom prst="rect">
            <a:avLst/>
          </a:prstGeom>
        </p:spPr>
      </p:pic>
      <p:sp>
        <p:nvSpPr>
          <p:cNvPr id="16" name="椭圆 15">
            <a:extLst>
              <a:ext uri="{FF2B5EF4-FFF2-40B4-BE49-F238E27FC236}">
                <a16:creationId xmlns="" xmlns:a16="http://schemas.microsoft.com/office/drawing/2014/main" id="{BD6C93B7-77EC-475D-A14D-8FC4995E0FE5}"/>
              </a:ext>
            </a:extLst>
          </p:cNvPr>
          <p:cNvSpPr/>
          <p:nvPr/>
        </p:nvSpPr>
        <p:spPr>
          <a:xfrm>
            <a:off x="7159810" y="3267743"/>
            <a:ext cx="1362355" cy="5010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214964850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478971" y="2583542"/>
            <a:ext cx="2148115" cy="1248230"/>
          </a:xfrm>
          <a:prstGeom prst="wave">
            <a:avLst>
              <a:gd name="adj1" fmla="val 12500"/>
              <a:gd name="adj2" fmla="val 6757"/>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内容占位符 7"/>
          <p:cNvSpPr txBox="1">
            <a:spLocks/>
          </p:cNvSpPr>
          <p:nvPr/>
        </p:nvSpPr>
        <p:spPr>
          <a:xfrm>
            <a:off x="700465" y="2814672"/>
            <a:ext cx="1926621" cy="785969"/>
          </a:xfrm>
          <a:prstGeom prst="rect">
            <a:avLst/>
          </a:prstGeom>
        </p:spPr>
        <p:txBody>
          <a:bodyPr vert="horz" lIns="91440" tIns="45720" rIns="91440" bIns="45720" rtlCol="0">
            <a:normAutofit fontScale="92500"/>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ltLang="zh-CN" sz="2000" b="1" dirty="0">
                <a:latin typeface="微软雅黑" panose="020B0503020204020204" pitchFamily="34" charset="-122"/>
                <a:ea typeface="微软雅黑" panose="020B0503020204020204" pitchFamily="34" charset="-122"/>
              </a:rPr>
              <a:t>Search to add</a:t>
            </a:r>
            <a:endParaRPr kumimoji="0" lang="zh-CN"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18405513-C443-4225-83AD-F986A518637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848580" y="1420163"/>
            <a:ext cx="8920800" cy="4583377"/>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a:off x="478971" y="2641599"/>
            <a:ext cx="2148115" cy="1248230"/>
          </a:xfrm>
          <a:prstGeom prst="wave">
            <a:avLst>
              <a:gd name="adj1" fmla="val 12500"/>
              <a:gd name="adj2" fmla="val 6757"/>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691941" y="2978161"/>
            <a:ext cx="1881778" cy="575106"/>
          </a:xfrm>
        </p:spPr>
        <p:txBody>
          <a:bodyPr>
            <a:normAutofit fontScale="92500"/>
          </a:bodyPr>
          <a:lstStyle/>
          <a:p>
            <a:pPr marL="0" lvl="0" indent="0">
              <a:lnSpc>
                <a:spcPct val="150000"/>
              </a:lnSpc>
              <a:buNone/>
            </a:pPr>
            <a:r>
              <a:rPr lang="en-US" altLang="zh-CN" sz="2000" b="1" dirty="0">
                <a:solidFill>
                  <a:schemeClr val="tx1"/>
                </a:solidFill>
              </a:rPr>
              <a:t>Add manually</a:t>
            </a:r>
            <a:endParaRPr lang="zh-CN" altLang="zh-CN" sz="2000" b="1" dirty="0">
              <a:solidFill>
                <a:schemeClr val="tx1"/>
              </a:solidFill>
            </a:endParaRPr>
          </a:p>
        </p:txBody>
      </p:sp>
      <p:pic>
        <p:nvPicPr>
          <p:cNvPr id="10" name="图片 9" descr="手动添加1.png"/>
          <p:cNvPicPr>
            <a:picLocks noChangeAspect="1"/>
          </p:cNvPicPr>
          <p:nvPr/>
        </p:nvPicPr>
        <p:blipFill>
          <a:blip r:embed="rId3"/>
          <a:stretch>
            <a:fillRect/>
          </a:stretch>
        </p:blipFill>
        <p:spPr>
          <a:xfrm>
            <a:off x="2736140" y="1553226"/>
            <a:ext cx="8825800" cy="4384111"/>
          </a:xfrm>
          <a:prstGeom prst="rect">
            <a:avLst/>
          </a:prstGeom>
        </p:spPr>
      </p:pic>
      <p:pic>
        <p:nvPicPr>
          <p:cNvPr id="11" name="图片 10" descr="手动添加2.png"/>
          <p:cNvPicPr>
            <a:picLocks noChangeAspect="1"/>
          </p:cNvPicPr>
          <p:nvPr/>
        </p:nvPicPr>
        <p:blipFill>
          <a:blip r:embed="rId4"/>
          <a:stretch>
            <a:fillRect/>
          </a:stretch>
        </p:blipFill>
        <p:spPr>
          <a:xfrm>
            <a:off x="2759095" y="1866377"/>
            <a:ext cx="8965266" cy="4374752"/>
          </a:xfrm>
          <a:prstGeom prst="rect">
            <a:avLst/>
          </a:prstGeom>
        </p:spPr>
      </p:pic>
      <p:sp>
        <p:nvSpPr>
          <p:cNvPr id="12"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a:off x="304799" y="2467428"/>
            <a:ext cx="3120571" cy="1291772"/>
          </a:xfrm>
          <a:prstGeom prst="wave">
            <a:avLst>
              <a:gd name="adj1" fmla="val 12500"/>
              <a:gd name="adj2" fmla="val 6757"/>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567429" y="2741603"/>
            <a:ext cx="3835249" cy="743422"/>
          </a:xfrm>
        </p:spPr>
        <p:txBody>
          <a:bodyPr>
            <a:normAutofit fontScale="62500" lnSpcReduction="20000"/>
          </a:bodyPr>
          <a:lstStyle/>
          <a:p>
            <a:pPr>
              <a:lnSpc>
                <a:spcPct val="150000"/>
              </a:lnSpc>
              <a:buNone/>
            </a:pPr>
            <a:r>
              <a:rPr lang="en-US" altLang="zh-CN" sz="2000" b="1" dirty="0">
                <a:solidFill>
                  <a:schemeClr val="tx1"/>
                </a:solidFill>
              </a:rPr>
              <a:t>Manual add other brand </a:t>
            </a:r>
          </a:p>
          <a:p>
            <a:pPr>
              <a:lnSpc>
                <a:spcPct val="150000"/>
              </a:lnSpc>
              <a:buNone/>
            </a:pPr>
            <a:r>
              <a:rPr lang="en-US" altLang="zh-CN" sz="2000" b="1" dirty="0">
                <a:solidFill>
                  <a:schemeClr val="tx1"/>
                </a:solidFill>
              </a:rPr>
              <a:t>camera</a:t>
            </a:r>
            <a:endParaRPr lang="zh-CN" altLang="zh-CN" sz="2000" b="1" dirty="0">
              <a:solidFill>
                <a:schemeClr val="tx1"/>
              </a:solidFill>
            </a:endParaRPr>
          </a:p>
        </p:txBody>
      </p:sp>
      <p:sp>
        <p:nvSpPr>
          <p:cNvPr id="12"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AFD88427-B422-49B9-8ED8-A9901BA1F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5399" y="1520040"/>
            <a:ext cx="7839172" cy="4033513"/>
          </a:xfrm>
          <a:prstGeom prst="rect">
            <a:avLst/>
          </a:prstGeom>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0" name="内容占位符 7"/>
          <p:cNvSpPr txBox="1">
            <a:spLocks/>
          </p:cNvSpPr>
          <p:nvPr/>
        </p:nvSpPr>
        <p:spPr>
          <a:xfrm>
            <a:off x="834562" y="2600855"/>
            <a:ext cx="2169895" cy="635831"/>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zh-CN" altLang="en-US" sz="18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16" name="图示 15"/>
          <p:cNvGraphicFramePr/>
          <p:nvPr>
            <p:extLst>
              <p:ext uri="{D42A27DB-BD31-4B8C-83A1-F6EECF244321}">
                <p14:modId xmlns:p14="http://schemas.microsoft.com/office/powerpoint/2010/main" val="3854036638"/>
              </p:ext>
            </p:extLst>
          </p:nvPr>
        </p:nvGraphicFramePr>
        <p:xfrm>
          <a:off x="2119086"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478971" y="1364341"/>
            <a:ext cx="2174288" cy="769259"/>
          </a:xfrm>
          <a:prstGeom prst="wave">
            <a:avLst>
              <a:gd name="adj1" fmla="val 12500"/>
              <a:gd name="adj2" fmla="val 8491"/>
            </a:avLst>
          </a:prstGeom>
          <a:solidFill>
            <a:srgbClr val="3ED225"/>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696677" y="1446970"/>
            <a:ext cx="10515600" cy="599545"/>
          </a:xfrm>
        </p:spPr>
        <p:txBody>
          <a:bodyPr>
            <a:normAutofit/>
          </a:bodyPr>
          <a:lstStyle/>
          <a:p>
            <a:pPr marL="0" indent="0">
              <a:lnSpc>
                <a:spcPct val="150000"/>
              </a:lnSpc>
              <a:buNone/>
            </a:pPr>
            <a:r>
              <a:rPr lang="en-US" altLang="zh-CN" sz="2000" b="1" dirty="0">
                <a:solidFill>
                  <a:schemeClr val="tx1"/>
                </a:solidFill>
              </a:rPr>
              <a:t>Basic setting</a:t>
            </a:r>
          </a:p>
          <a:p>
            <a:endParaRPr lang="zh-CN" altLang="en-US" sz="1800" dirty="0"/>
          </a:p>
        </p:txBody>
      </p:sp>
      <p:sp>
        <p:nvSpPr>
          <p:cNvPr id="10" name="内容占位符 7"/>
          <p:cNvSpPr txBox="1">
            <a:spLocks/>
          </p:cNvSpPr>
          <p:nvPr/>
        </p:nvSpPr>
        <p:spPr>
          <a:xfrm>
            <a:off x="747477" y="2150911"/>
            <a:ext cx="2775212" cy="3425430"/>
          </a:xfrm>
          <a:prstGeom prst="rect">
            <a:avLst/>
          </a:prstGeom>
        </p:spPr>
        <p:txBody>
          <a:bodyPr vert="horz" lIns="91440" tIns="45720" rIns="91440" bIns="45720" rtlCol="0">
            <a:normAutofit fontScale="92500"/>
          </a:bodyPr>
          <a:lstStyle/>
          <a:p>
            <a:pPr lvl="0">
              <a:lnSpc>
                <a:spcPct val="200000"/>
              </a:lnSpc>
              <a:spcBef>
                <a:spcPts val="1000"/>
              </a:spcBef>
              <a:defRPr/>
            </a:pPr>
            <a:r>
              <a:rPr lang="en-US" altLang="zh-CN" sz="2000" dirty="0"/>
              <a:t/>
            </a:r>
            <a:br>
              <a:rPr lang="en-US" altLang="zh-CN" sz="2000" dirty="0"/>
            </a:br>
            <a:r>
              <a:rPr lang="en-US" altLang="zh-CN" sz="1200" dirty="0">
                <a:latin typeface="Verdana" panose="020B0604030504040204" pitchFamily="34" charset="0"/>
                <a:ea typeface="Verdana" panose="020B0604030504040204" pitchFamily="34" charset="0"/>
                <a:cs typeface="Verdana" panose="020B0604030504040204" pitchFamily="34" charset="0"/>
              </a:rPr>
              <a:t>Set the video channel, select whether to record audio, video type, recording time, pre-recorded delay time, video stream and other parameters. Video duration can be saved by day, 0 means do not limit the number of days saved</a:t>
            </a:r>
            <a:endParaRPr kumimoji="0" lang="zh-CN" altLang="en-US"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3"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 xmlns:a16="http://schemas.microsoft.com/office/drawing/2014/main" id="{8E559ED0-7D2B-491E-9689-5DD73E4A517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3629323" y="1761756"/>
            <a:ext cx="7866000" cy="3884521"/>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a:off x="449942" y="1436912"/>
            <a:ext cx="2937835" cy="682174"/>
          </a:xfrm>
          <a:prstGeom prst="wave">
            <a:avLst>
              <a:gd name="adj1" fmla="val 12500"/>
              <a:gd name="adj2" fmla="val 8491"/>
            </a:avLst>
          </a:prstGeom>
          <a:solidFill>
            <a:srgbClr val="3ED225"/>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711190" y="1472904"/>
            <a:ext cx="10515600" cy="1110639"/>
          </a:xfrm>
        </p:spPr>
        <p:txBody>
          <a:bodyPr>
            <a:normAutofit/>
          </a:bodyPr>
          <a:lstStyle/>
          <a:p>
            <a:pPr>
              <a:lnSpc>
                <a:spcPct val="150000"/>
              </a:lnSpc>
              <a:buNone/>
            </a:pPr>
            <a:r>
              <a:rPr lang="en-US" altLang="zh-CN" sz="2000" b="1" dirty="0">
                <a:solidFill>
                  <a:schemeClr val="tx1"/>
                </a:solidFill>
              </a:rPr>
              <a:t>Upgrade setting</a:t>
            </a:r>
          </a:p>
          <a:p>
            <a:endParaRPr lang="zh-CN" altLang="en-US" sz="1800" dirty="0"/>
          </a:p>
        </p:txBody>
      </p:sp>
      <p:sp>
        <p:nvSpPr>
          <p:cNvPr id="11" name="内容占位符 7"/>
          <p:cNvSpPr txBox="1">
            <a:spLocks/>
          </p:cNvSpPr>
          <p:nvPr/>
        </p:nvSpPr>
        <p:spPr>
          <a:xfrm>
            <a:off x="631362" y="2133305"/>
            <a:ext cx="10515600" cy="696982"/>
          </a:xfrm>
          <a:prstGeom prst="rect">
            <a:avLst/>
          </a:prstGeom>
        </p:spPr>
        <p:txBody>
          <a:bodyPr vert="horz" lIns="91440" tIns="45720" rIns="91440" bIns="45720" rtlCol="0">
            <a:noAutofit/>
          </a:bodyPr>
          <a:lstStyle/>
          <a:p>
            <a:pPr marL="228600" lvl="0" indent="-228600">
              <a:lnSpc>
                <a:spcPct val="150000"/>
              </a:lnSpc>
              <a:spcBef>
                <a:spcPts val="1000"/>
              </a:spcBef>
              <a:defRPr/>
            </a:pPr>
            <a:r>
              <a:rPr lang="en-US" altLang="zh-CN" sz="1200" dirty="0">
                <a:latin typeface="Verdana" panose="020B0604030504040204" pitchFamily="34" charset="0"/>
                <a:ea typeface="Verdana" panose="020B0604030504040204" pitchFamily="34" charset="0"/>
                <a:cs typeface="Verdana" panose="020B0604030504040204" pitchFamily="34" charset="0"/>
              </a:rPr>
              <a:t/>
            </a:r>
            <a:br>
              <a:rPr lang="en-US" altLang="zh-CN" sz="1200" dirty="0">
                <a:latin typeface="Verdana" panose="020B0604030504040204" pitchFamily="34" charset="0"/>
                <a:ea typeface="Verdana" panose="020B0604030504040204" pitchFamily="34" charset="0"/>
                <a:cs typeface="Verdana" panose="020B0604030504040204" pitchFamily="34" charset="0"/>
              </a:rPr>
            </a:br>
            <a:r>
              <a:rPr lang="en-US" altLang="zh-CN" sz="1200" dirty="0">
                <a:latin typeface="Verdana" panose="020B0604030504040204" pitchFamily="34" charset="0"/>
                <a:ea typeface="Verdana" panose="020B0604030504040204" pitchFamily="34" charset="0"/>
                <a:cs typeface="Verdana" panose="020B0604030504040204" pitchFamily="34" charset="0"/>
              </a:rPr>
              <a:t>Set channel for recording, whether to enable ANR function, pre-record delay time, record time period, record type and other parameters</a:t>
            </a:r>
            <a:endParaRPr kumimoji="0" lang="zh-CN" altLang="en-US"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2"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3" name="图片 12">
            <a:extLst>
              <a:ext uri="{FF2B5EF4-FFF2-40B4-BE49-F238E27FC236}">
                <a16:creationId xmlns="" xmlns:a16="http://schemas.microsoft.com/office/drawing/2014/main" id="{916BB476-24FC-4D26-8D20-3F3A798D7799}"/>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3145711" y="2741711"/>
            <a:ext cx="5646558" cy="3523524"/>
          </a:xfrm>
          <a:prstGeom prst="rect">
            <a:avLst/>
          </a:prstGeom>
          <a:noFill/>
          <a:ln>
            <a:noFill/>
          </a:ln>
        </p:spPr>
      </p:pic>
      <p:sp>
        <p:nvSpPr>
          <p:cNvPr id="14" name="椭圆 13">
            <a:extLst>
              <a:ext uri="{FF2B5EF4-FFF2-40B4-BE49-F238E27FC236}">
                <a16:creationId xmlns="" xmlns:a16="http://schemas.microsoft.com/office/drawing/2014/main" id="{283DFECD-B7F5-41A1-8140-96A947D9C3C2}"/>
              </a:ext>
            </a:extLst>
          </p:cNvPr>
          <p:cNvSpPr/>
          <p:nvPr/>
        </p:nvSpPr>
        <p:spPr>
          <a:xfrm>
            <a:off x="7358600" y="3109627"/>
            <a:ext cx="1185862"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p14="http://schemas.microsoft.com/office/powerpoint/2010/main" val="58534437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波形 32"/>
          <p:cNvSpPr/>
          <p:nvPr/>
        </p:nvSpPr>
        <p:spPr>
          <a:xfrm>
            <a:off x="188685" y="1669143"/>
            <a:ext cx="3304023" cy="769257"/>
          </a:xfrm>
          <a:prstGeom prst="wave">
            <a:avLst>
              <a:gd name="adj1" fmla="val 12500"/>
              <a:gd name="adj2" fmla="val 7340"/>
            </a:avLst>
          </a:prstGeom>
          <a:solidFill>
            <a:srgbClr val="41D228"/>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8" name="Picture 4" descr="1"/>
          <p:cNvPicPr>
            <a:picLocks noChangeAspect="1" noChangeArrowheads="1"/>
          </p:cNvPicPr>
          <p:nvPr/>
        </p:nvPicPr>
        <p:blipFill>
          <a:blip r:embed="rId3" cstate="print"/>
          <a:srcRect/>
          <a:stretch>
            <a:fillRect/>
          </a:stretch>
        </p:blipFill>
        <p:spPr bwMode="auto">
          <a:xfrm>
            <a:off x="6449148" y="0"/>
            <a:ext cx="4480021" cy="3228972"/>
          </a:xfrm>
          <a:prstGeom prst="rect">
            <a:avLst/>
          </a:prstGeom>
          <a:noFill/>
          <a:ln w="9525">
            <a:solidFill>
              <a:srgbClr val="000000"/>
            </a:solidFill>
            <a:miter lim="800000"/>
            <a:headEnd/>
            <a:tailEnd/>
          </a:ln>
        </p:spPr>
      </p:pic>
      <p:sp>
        <p:nvSpPr>
          <p:cNvPr id="14"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490007" y="2595861"/>
            <a:ext cx="10918221" cy="669854"/>
          </a:xfrm>
        </p:spPr>
        <p:txBody>
          <a:bodyPr>
            <a:normAutofit fontScale="85000" lnSpcReduction="20000"/>
          </a:bodyPr>
          <a:lstStyle/>
          <a:p>
            <a:pPr marL="0" indent="0">
              <a:lnSpc>
                <a:spcPct val="150000"/>
              </a:lnSpc>
              <a:buNone/>
            </a:pPr>
            <a:r>
              <a:rPr lang="en-US" altLang="zh-CN" sz="1600" dirty="0">
                <a:solidFill>
                  <a:schemeClr val="tx1"/>
                </a:solidFill>
              </a:rPr>
              <a:t/>
            </a:r>
            <a:br>
              <a:rPr lang="en-US" altLang="zh-CN" sz="1600" dirty="0">
                <a:solidFill>
                  <a:schemeClr val="tx1"/>
                </a:solidFill>
              </a:rPr>
            </a:br>
            <a:r>
              <a:rPr lang="en-US" altLang="zh-CN" sz="1400" dirty="0">
                <a:solidFill>
                  <a:schemeClr val="tx1"/>
                </a:solidFill>
                <a:latin typeface="Verdana" panose="020B0604030504040204" pitchFamily="34" charset="0"/>
                <a:ea typeface="Verdana" panose="020B0604030504040204" pitchFamily="34" charset="0"/>
                <a:cs typeface="Verdana" panose="020B0604030504040204" pitchFamily="34" charset="0"/>
              </a:rPr>
              <a:t>1. Unscrew the screws on the back and sides of the chassis and remove the cover</a:t>
            </a:r>
            <a:r>
              <a:rPr lang="en-US" altLang="zh-CN" sz="1600" dirty="0">
                <a:solidFill>
                  <a:schemeClr val="tx1"/>
                </a:solidFill>
              </a:rPr>
              <a:t>.</a:t>
            </a:r>
            <a:endParaRPr lang="zh-CN" altLang="zh-CN" sz="1600" dirty="0">
              <a:solidFill>
                <a:schemeClr val="tx1"/>
              </a:solidFill>
            </a:endParaRPr>
          </a:p>
        </p:txBody>
      </p:sp>
      <p:pic>
        <p:nvPicPr>
          <p:cNvPr id="59" name="Picture 5" descr="1"/>
          <p:cNvPicPr>
            <a:picLocks noChangeAspect="1" noChangeArrowheads="1"/>
          </p:cNvPicPr>
          <p:nvPr/>
        </p:nvPicPr>
        <p:blipFill>
          <a:blip r:embed="rId4" cstate="print"/>
          <a:srcRect/>
          <a:stretch>
            <a:fillRect/>
          </a:stretch>
        </p:blipFill>
        <p:spPr bwMode="auto">
          <a:xfrm>
            <a:off x="6624093" y="249360"/>
            <a:ext cx="4297301" cy="3228972"/>
          </a:xfrm>
          <a:prstGeom prst="rect">
            <a:avLst/>
          </a:prstGeom>
          <a:noFill/>
          <a:ln w="9525">
            <a:solidFill>
              <a:srgbClr val="000000"/>
            </a:solidFill>
            <a:miter lim="800000"/>
            <a:headEnd/>
            <a:tailEnd/>
          </a:ln>
        </p:spPr>
      </p:pic>
      <p:sp>
        <p:nvSpPr>
          <p:cNvPr id="13" name="内容占位符 7"/>
          <p:cNvSpPr txBox="1">
            <a:spLocks/>
          </p:cNvSpPr>
          <p:nvPr/>
        </p:nvSpPr>
        <p:spPr>
          <a:xfrm>
            <a:off x="350883" y="1782709"/>
            <a:ext cx="3080030" cy="761999"/>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ltLang="zh-CN" sz="2000" noProof="0" dirty="0">
                <a:latin typeface="微软雅黑" panose="020B0503020204020204" pitchFamily="34" charset="-122"/>
                <a:ea typeface="微软雅黑" panose="020B0503020204020204" pitchFamily="34" charset="-122"/>
              </a:rPr>
              <a:t>H</a:t>
            </a:r>
            <a:r>
              <a:rPr lang="en-US" altLang="zh-CN" sz="2000" dirty="0" err="1">
                <a:latin typeface="微软雅黑" panose="020B0503020204020204" pitchFamily="34" charset="-122"/>
                <a:ea typeface="微软雅黑" panose="020B0503020204020204" pitchFamily="34" charset="-122"/>
              </a:rPr>
              <a:t>ow</a:t>
            </a:r>
            <a:r>
              <a:rPr lang="en-US" altLang="zh-CN" sz="2000" dirty="0">
                <a:latin typeface="微软雅黑" panose="020B0503020204020204" pitchFamily="34" charset="-122"/>
                <a:ea typeface="微软雅黑" panose="020B0503020204020204" pitchFamily="34" charset="-122"/>
              </a:rPr>
              <a:t> to install the HDD.</a:t>
            </a:r>
            <a:endParaRPr kumimoji="0" lang="zh-CN" altLang="zh-CN" sz="28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228600" marR="0" lvl="0" indent="-228600" algn="l" defTabSz="914400" rtl="0" eaLnBrk="1" fontAlgn="auto" latinLnBrk="0" hangingPunct="1">
              <a:lnSpc>
                <a:spcPct val="90000"/>
              </a:lnSpc>
              <a:spcBef>
                <a:spcPts val="1000"/>
              </a:spcBef>
              <a:spcAft>
                <a:spcPts val="0"/>
              </a:spcAft>
              <a:buClrTx/>
              <a:buSzTx/>
              <a:tabLst/>
              <a:defRPr/>
            </a:pPr>
            <a:endParaRPr kumimoji="0" lang="zh-CN" altLang="en-US" sz="2800" b="0" i="0" u="none" strike="noStrike" kern="120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15" name="内容占位符 7"/>
          <p:cNvSpPr txBox="1">
            <a:spLocks/>
          </p:cNvSpPr>
          <p:nvPr/>
        </p:nvSpPr>
        <p:spPr>
          <a:xfrm>
            <a:off x="490007" y="2817981"/>
            <a:ext cx="6353479" cy="836769"/>
          </a:xfrm>
          <a:prstGeom prst="rect">
            <a:avLst/>
          </a:prstGeom>
        </p:spPr>
        <p:txBody>
          <a:bodyPr vert="horz" lIns="91440" tIns="45720" rIns="91440" bIns="45720" rtlCol="0">
            <a:noAutofit/>
          </a:bodyPr>
          <a:lstStyle/>
          <a:p>
            <a:pPr lvl="0">
              <a:lnSpc>
                <a:spcPct val="150000"/>
              </a:lnSpc>
              <a:spcBef>
                <a:spcPts val="1000"/>
              </a:spcBef>
            </a:pPr>
            <a:r>
              <a:rPr lang="en-US" altLang="zh-CN" sz="1200" dirty="0">
                <a:latin typeface="Verdana" panose="020B0604030504040204" pitchFamily="34" charset="0"/>
                <a:ea typeface="Verdana" panose="020B0604030504040204" pitchFamily="34" charset="0"/>
                <a:cs typeface="Verdana" panose="020B0604030504040204" pitchFamily="34" charset="0"/>
              </a:rPr>
              <a:t/>
            </a:r>
            <a:br>
              <a:rPr lang="en-US" altLang="zh-CN" sz="1200" dirty="0">
                <a:latin typeface="Verdana" panose="020B0604030504040204" pitchFamily="34" charset="0"/>
                <a:ea typeface="Verdana" panose="020B0604030504040204" pitchFamily="34" charset="0"/>
                <a:cs typeface="Verdana" panose="020B0604030504040204" pitchFamily="34" charset="0"/>
              </a:rPr>
            </a:br>
            <a:r>
              <a:rPr lang="en-US" altLang="zh-CN" sz="1200" dirty="0">
                <a:latin typeface="Verdana" panose="020B0604030504040204" pitchFamily="34" charset="0"/>
                <a:ea typeface="Verdana" panose="020B0604030504040204" pitchFamily="34" charset="0"/>
                <a:cs typeface="Verdana" panose="020B0604030504040204" pitchFamily="34" charset="0"/>
              </a:rPr>
              <a:t>2. Connect one end of the hard disk data cable to the SATA port on the NVR motherboard and the other end to the hard disk.</a:t>
            </a:r>
            <a:endParaRPr kumimoji="0" lang="zh-CN" altLang="zh-CN" sz="1200" i="0" u="none" strike="noStrike" kern="1200" cap="none" spc="0" normalizeH="0" baseline="0" noProof="0" dirty="0">
              <a:ln>
                <a:noFill/>
              </a:ln>
              <a:effectLst/>
              <a:uLnTx/>
              <a:uFillTx/>
              <a:latin typeface="Verdana" panose="020B0604030504040204" pitchFamily="34" charset="0"/>
              <a:ea typeface="微软雅黑" pitchFamily="34" charset="-122"/>
              <a:cs typeface="Verdana" panose="020B0604030504040204" pitchFamily="34" charset="0"/>
            </a:endParaRPr>
          </a:p>
        </p:txBody>
      </p:sp>
      <p:sp>
        <p:nvSpPr>
          <p:cNvPr id="16" name="内容占位符 7"/>
          <p:cNvSpPr txBox="1">
            <a:spLocks/>
          </p:cNvSpPr>
          <p:nvPr/>
        </p:nvSpPr>
        <p:spPr>
          <a:xfrm>
            <a:off x="503789" y="3258912"/>
            <a:ext cx="6883250" cy="960142"/>
          </a:xfrm>
          <a:prstGeom prst="rect">
            <a:avLst/>
          </a:prstGeom>
        </p:spPr>
        <p:txBody>
          <a:bodyPr vert="horz" lIns="91440" tIns="45720" rIns="91440" bIns="45720" rtlCol="0">
            <a:noAutofit/>
          </a:bodyPr>
          <a:lstStyle/>
          <a:p>
            <a:pPr lvl="0">
              <a:lnSpc>
                <a:spcPct val="150000"/>
              </a:lnSpc>
              <a:spcBef>
                <a:spcPts val="1000"/>
              </a:spcBef>
            </a:pPr>
            <a:r>
              <a:rPr lang="en-US" altLang="zh-CN" sz="1600" dirty="0"/>
              <a:t/>
            </a:r>
            <a:br>
              <a:rPr lang="en-US" altLang="zh-CN" sz="1600" dirty="0"/>
            </a:br>
            <a:r>
              <a:rPr lang="en-US" altLang="zh-CN" sz="1200" dirty="0">
                <a:latin typeface="Verdana" panose="020B0604030504040204" pitchFamily="34" charset="0"/>
                <a:ea typeface="Verdana" panose="020B0604030504040204" pitchFamily="34" charset="0"/>
                <a:cs typeface="Verdana" panose="020B0604030504040204" pitchFamily="34" charset="0"/>
              </a:rPr>
              <a:t>3. Connect the hard disk power cord to the SATA connector on the NVR motherboard and the other end to the hard disk.</a:t>
            </a:r>
            <a:endParaRPr kumimoji="0" lang="zh-CN" altLang="zh-CN" sz="16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7" name="内容占位符 7"/>
          <p:cNvSpPr txBox="1">
            <a:spLocks/>
          </p:cNvSpPr>
          <p:nvPr/>
        </p:nvSpPr>
        <p:spPr>
          <a:xfrm>
            <a:off x="490006" y="3981679"/>
            <a:ext cx="10918221" cy="669854"/>
          </a:xfrm>
          <a:prstGeom prst="rect">
            <a:avLst/>
          </a:prstGeom>
        </p:spPr>
        <p:txBody>
          <a:bodyPr vert="horz" lIns="91440" tIns="45720" rIns="91440" bIns="45720" rtlCol="0">
            <a:noAutofit/>
          </a:bodyPr>
          <a:lstStyle/>
          <a:p>
            <a:pPr lvl="0">
              <a:lnSpc>
                <a:spcPct val="150000"/>
              </a:lnSpc>
              <a:spcBef>
                <a:spcPts val="1000"/>
              </a:spcBef>
            </a:pPr>
            <a:r>
              <a:rPr lang="en-US" altLang="zh-CN" sz="1600" dirty="0"/>
              <a:t/>
            </a:r>
            <a:br>
              <a:rPr lang="en-US" altLang="zh-CN" sz="1600" dirty="0"/>
            </a:br>
            <a:r>
              <a:rPr lang="en-US" altLang="zh-CN" sz="1200" dirty="0">
                <a:latin typeface="Verdana" panose="020B0604030504040204" pitchFamily="34" charset="0"/>
                <a:ea typeface="Verdana" panose="020B0604030504040204" pitchFamily="34" charset="0"/>
                <a:cs typeface="Verdana" panose="020B0604030504040204" pitchFamily="34" charset="0"/>
              </a:rPr>
              <a:t>4. Secure the hard disk screws on the bottom of the NVR chassis, cover the upper</a:t>
            </a:r>
          </a:p>
          <a:p>
            <a:pPr lvl="0">
              <a:lnSpc>
                <a:spcPct val="150000"/>
              </a:lnSpc>
              <a:spcBef>
                <a:spcPts val="1000"/>
              </a:spcBef>
            </a:pPr>
            <a:r>
              <a:rPr lang="en-US" altLang="zh-CN" sz="1200" dirty="0">
                <a:latin typeface="Verdana" panose="020B0604030504040204" pitchFamily="34" charset="0"/>
                <a:ea typeface="Verdana" panose="020B0604030504040204" pitchFamily="34" charset="0"/>
                <a:cs typeface="Verdana" panose="020B0604030504040204" pitchFamily="34" charset="0"/>
              </a:rPr>
              <a:t>cover of the chassis, and fasten it with screws.</a:t>
            </a:r>
            <a:endParaRPr kumimoji="0" lang="zh-CN" altLang="zh-CN" sz="1200" b="0" i="0" u="none" strike="noStrike" kern="1200" cap="none" spc="0" normalizeH="0" baseline="0" noProof="0" dirty="0">
              <a:ln>
                <a:noFill/>
              </a:ln>
              <a:effectLst/>
              <a:uLnTx/>
              <a:uFillTx/>
              <a:latin typeface="Verdana" panose="020B0604030504040204" pitchFamily="34" charset="0"/>
              <a:ea typeface="微软雅黑" pitchFamily="34" charset="-122"/>
              <a:cs typeface="Verdana" panose="020B0604030504040204" pitchFamily="34" charset="0"/>
            </a:endParaRPr>
          </a:p>
        </p:txBody>
      </p:sp>
      <p:pic>
        <p:nvPicPr>
          <p:cNvPr id="25" name="Picture 8" descr="1"/>
          <p:cNvPicPr>
            <a:picLocks noChangeAspect="1" noChangeArrowheads="1"/>
          </p:cNvPicPr>
          <p:nvPr/>
        </p:nvPicPr>
        <p:blipFill>
          <a:blip r:embed="rId5" cstate="print"/>
          <a:srcRect/>
          <a:stretch>
            <a:fillRect/>
          </a:stretch>
        </p:blipFill>
        <p:spPr bwMode="auto">
          <a:xfrm>
            <a:off x="6794290" y="591002"/>
            <a:ext cx="4263555" cy="3200378"/>
          </a:xfrm>
          <a:prstGeom prst="rect">
            <a:avLst/>
          </a:prstGeom>
          <a:noFill/>
          <a:ln w="9525">
            <a:solidFill>
              <a:srgbClr val="000000"/>
            </a:solidFill>
            <a:miter lim="800000"/>
            <a:headEnd/>
            <a:tailEnd/>
          </a:ln>
        </p:spPr>
      </p:pic>
      <p:pic>
        <p:nvPicPr>
          <p:cNvPr id="26" name="Picture 9" descr="1"/>
          <p:cNvPicPr>
            <a:picLocks noChangeAspect="1" noChangeArrowheads="1"/>
          </p:cNvPicPr>
          <p:nvPr/>
        </p:nvPicPr>
        <p:blipFill>
          <a:blip r:embed="rId6" cstate="print"/>
          <a:srcRect/>
          <a:stretch>
            <a:fillRect/>
          </a:stretch>
        </p:blipFill>
        <p:spPr bwMode="auto">
          <a:xfrm>
            <a:off x="7064829" y="924832"/>
            <a:ext cx="4227289" cy="3200378"/>
          </a:xfrm>
          <a:prstGeom prst="rect">
            <a:avLst/>
          </a:prstGeom>
          <a:noFill/>
          <a:ln w="9525">
            <a:solidFill>
              <a:srgbClr val="000000"/>
            </a:solidFill>
            <a:miter lim="800000"/>
            <a:headEnd/>
            <a:tailEnd/>
          </a:ln>
        </p:spPr>
      </p:pic>
      <p:pic>
        <p:nvPicPr>
          <p:cNvPr id="27" name="Picture 13" descr="1"/>
          <p:cNvPicPr>
            <a:picLocks noChangeAspect="1" noChangeArrowheads="1"/>
          </p:cNvPicPr>
          <p:nvPr/>
        </p:nvPicPr>
        <p:blipFill>
          <a:blip r:embed="rId7" cstate="print"/>
          <a:srcRect/>
          <a:stretch>
            <a:fillRect/>
          </a:stretch>
        </p:blipFill>
        <p:spPr bwMode="auto">
          <a:xfrm>
            <a:off x="7276463" y="1221806"/>
            <a:ext cx="4249297" cy="3192351"/>
          </a:xfrm>
          <a:prstGeom prst="rect">
            <a:avLst/>
          </a:prstGeom>
          <a:noFill/>
          <a:ln w="9525">
            <a:solidFill>
              <a:srgbClr val="000000"/>
            </a:solidFill>
            <a:miter lim="800000"/>
            <a:headEnd/>
            <a:tailEnd/>
          </a:ln>
        </p:spPr>
      </p:pic>
      <p:pic>
        <p:nvPicPr>
          <p:cNvPr id="28" name="Picture 12" descr="1"/>
          <p:cNvPicPr>
            <a:picLocks noChangeAspect="1" noChangeArrowheads="1"/>
          </p:cNvPicPr>
          <p:nvPr/>
        </p:nvPicPr>
        <p:blipFill>
          <a:blip r:embed="rId8" cstate="print"/>
          <a:srcRect/>
          <a:stretch>
            <a:fillRect/>
          </a:stretch>
        </p:blipFill>
        <p:spPr bwMode="auto">
          <a:xfrm>
            <a:off x="7463971" y="1570150"/>
            <a:ext cx="4123388" cy="3192351"/>
          </a:xfrm>
          <a:prstGeom prst="rect">
            <a:avLst/>
          </a:prstGeom>
          <a:noFill/>
          <a:ln w="9525">
            <a:solidFill>
              <a:srgbClr val="000000"/>
            </a:solidFill>
            <a:miter lim="800000"/>
            <a:headEnd/>
            <a:tailEnd/>
          </a:ln>
        </p:spPr>
      </p:pic>
      <p:pic>
        <p:nvPicPr>
          <p:cNvPr id="29" name="Picture 16" descr="1"/>
          <p:cNvPicPr>
            <a:picLocks noChangeAspect="1" noChangeArrowheads="1"/>
          </p:cNvPicPr>
          <p:nvPr/>
        </p:nvPicPr>
        <p:blipFill>
          <a:blip r:embed="rId9" cstate="print"/>
          <a:srcRect/>
          <a:stretch>
            <a:fillRect/>
          </a:stretch>
        </p:blipFill>
        <p:spPr bwMode="auto">
          <a:xfrm>
            <a:off x="7617836" y="1939469"/>
            <a:ext cx="4225821" cy="3172054"/>
          </a:xfrm>
          <a:prstGeom prst="rect">
            <a:avLst/>
          </a:prstGeom>
          <a:noFill/>
          <a:ln w="9525">
            <a:solidFill>
              <a:srgbClr val="000000"/>
            </a:solidFill>
            <a:miter lim="800000"/>
            <a:headEnd/>
            <a:tailEnd/>
          </a:ln>
        </p:spPr>
      </p:pic>
      <p:pic>
        <p:nvPicPr>
          <p:cNvPr id="30" name="Picture 17" descr="1"/>
          <p:cNvPicPr>
            <a:picLocks noChangeAspect="1" noChangeArrowheads="1"/>
          </p:cNvPicPr>
          <p:nvPr/>
        </p:nvPicPr>
        <p:blipFill>
          <a:blip r:embed="rId4" cstate="print"/>
          <a:srcRect/>
          <a:stretch>
            <a:fillRect/>
          </a:stretch>
        </p:blipFill>
        <p:spPr bwMode="auto">
          <a:xfrm>
            <a:off x="7936541" y="2273298"/>
            <a:ext cx="4255459" cy="3172054"/>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ppt_x"/>
                                          </p:val>
                                        </p:tav>
                                        <p:tav tm="100000">
                                          <p:val>
                                            <p:strVal val="#ppt_x"/>
                                          </p:val>
                                        </p:tav>
                                      </p:tavLst>
                                    </p:anim>
                                    <p:anim calcmode="lin" valueType="num">
                                      <p:cBhvr additive="base">
                                        <p:cTn id="1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290286" y="1262740"/>
            <a:ext cx="2527865" cy="754746"/>
          </a:xfrm>
          <a:prstGeom prst="wave">
            <a:avLst>
              <a:gd name="adj1" fmla="val 12500"/>
              <a:gd name="adj2" fmla="val 8491"/>
            </a:avLst>
          </a:prstGeom>
          <a:solidFill>
            <a:srgbClr val="3ED225"/>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71391" y="775037"/>
            <a:ext cx="3720333"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409153" y="1324132"/>
            <a:ext cx="10515600" cy="675210"/>
          </a:xfrm>
        </p:spPr>
        <p:txBody>
          <a:bodyPr>
            <a:normAutofit/>
          </a:bodyPr>
          <a:lstStyle/>
          <a:p>
            <a:pPr>
              <a:lnSpc>
                <a:spcPct val="150000"/>
              </a:lnSpc>
              <a:buNone/>
            </a:pPr>
            <a:r>
              <a:rPr lang="en-US" altLang="zh-CN" sz="2000" b="1" dirty="0">
                <a:solidFill>
                  <a:schemeClr val="tx1"/>
                </a:solidFill>
              </a:rPr>
              <a:t>Record strategy</a:t>
            </a:r>
            <a:endParaRPr lang="zh-CN" altLang="zh-CN" sz="2000" b="1" dirty="0">
              <a:solidFill>
                <a:schemeClr val="tx1"/>
              </a:solidFill>
            </a:endParaRPr>
          </a:p>
          <a:p>
            <a:endParaRPr lang="zh-CN" altLang="en-US" sz="1800" dirty="0"/>
          </a:p>
        </p:txBody>
      </p:sp>
      <p:sp>
        <p:nvSpPr>
          <p:cNvPr id="10" name="内容占位符 7"/>
          <p:cNvSpPr txBox="1">
            <a:spLocks/>
          </p:cNvSpPr>
          <p:nvPr/>
        </p:nvSpPr>
        <p:spPr>
          <a:xfrm>
            <a:off x="225468" y="2060734"/>
            <a:ext cx="2091848" cy="2598948"/>
          </a:xfrm>
          <a:prstGeom prst="rect">
            <a:avLst/>
          </a:prstGeom>
        </p:spPr>
        <p:txBody>
          <a:bodyPr vert="horz" lIns="91440" tIns="45720" rIns="91440" bIns="45720" rtlCol="0">
            <a:normAutofit/>
          </a:bodyPr>
          <a:lstStyle/>
          <a:p>
            <a:pPr marL="228600" lvl="0" indent="-228600">
              <a:lnSpc>
                <a:spcPct val="200000"/>
              </a:lnSpc>
              <a:spcBef>
                <a:spcPts val="1000"/>
              </a:spcBef>
              <a:defRPr/>
            </a:pPr>
            <a:r>
              <a:rPr lang="en-US" altLang="zh-CN" sz="1200" dirty="0">
                <a:latin typeface="Verdana" panose="020B0604030504040204" pitchFamily="34" charset="0"/>
                <a:ea typeface="Verdana" panose="020B0604030504040204" pitchFamily="34" charset="0"/>
                <a:cs typeface="Verdana" panose="020B0604030504040204" pitchFamily="34" charset="0"/>
              </a:rPr>
              <a:t>   </a:t>
            </a:r>
            <a:br>
              <a:rPr lang="en-US" altLang="zh-CN" sz="1200" dirty="0">
                <a:latin typeface="Verdana" panose="020B0604030504040204" pitchFamily="34" charset="0"/>
                <a:ea typeface="Verdana" panose="020B0604030504040204" pitchFamily="34" charset="0"/>
                <a:cs typeface="Verdana" panose="020B0604030504040204" pitchFamily="34" charset="0"/>
              </a:rPr>
            </a:br>
            <a:r>
              <a:rPr lang="en-US" altLang="zh-CN" sz="1200" dirty="0">
                <a:latin typeface="Verdana" panose="020B0604030504040204" pitchFamily="34" charset="0"/>
                <a:ea typeface="Verdana" panose="020B0604030504040204" pitchFamily="34" charset="0"/>
                <a:cs typeface="Verdana" panose="020B0604030504040204" pitchFamily="34" charset="0"/>
              </a:rPr>
              <a:t>Set the video packaging method and the lack of disk space when the system processing</a:t>
            </a:r>
            <a:endParaRPr kumimoji="0" lang="zh-CN" altLang="en-US"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pic>
        <p:nvPicPr>
          <p:cNvPr id="13" name="图片 12">
            <a:extLst>
              <a:ext uri="{FF2B5EF4-FFF2-40B4-BE49-F238E27FC236}">
                <a16:creationId xmlns="" xmlns:a16="http://schemas.microsoft.com/office/drawing/2014/main" id="{1B808703-E312-4FAD-8221-8157D847ED4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937018" y="1324132"/>
            <a:ext cx="8899200" cy="4400250"/>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动作按钮: 帮助 12">
            <a:hlinkClick r:id="" action="ppaction://noaction" highlightClick="1"/>
          </p:cNvPr>
          <p:cNvSpPr/>
          <p:nvPr/>
        </p:nvSpPr>
        <p:spPr>
          <a:xfrm>
            <a:off x="8258630" y="1364344"/>
            <a:ext cx="3018971" cy="3643085"/>
          </a:xfrm>
          <a:prstGeom prst="actionButtonHelp">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波形 11"/>
          <p:cNvSpPr/>
          <p:nvPr/>
        </p:nvSpPr>
        <p:spPr>
          <a:xfrm>
            <a:off x="420914" y="1494971"/>
            <a:ext cx="2815771" cy="1320800"/>
          </a:xfrm>
          <a:prstGeom prst="wave">
            <a:avLst>
              <a:gd name="adj1" fmla="val 12500"/>
              <a:gd name="adj2" fmla="val 10000"/>
            </a:avLst>
          </a:prstGeom>
          <a:solidFill>
            <a:srgbClr val="3ED225"/>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19" y="729299"/>
            <a:ext cx="3464109"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23837" y="1625302"/>
            <a:ext cx="2557991" cy="892923"/>
          </a:xfrm>
        </p:spPr>
        <p:txBody>
          <a:bodyPr>
            <a:normAutofit fontScale="92500" lnSpcReduction="20000"/>
          </a:bodyPr>
          <a:lstStyle/>
          <a:p>
            <a:pPr>
              <a:buNone/>
            </a:pPr>
            <a:r>
              <a:rPr lang="en-US" altLang="zh-CN" sz="2400" dirty="0">
                <a:solidFill>
                  <a:schemeClr val="tx1"/>
                </a:solidFill>
                <a:latin typeface="Verdana" panose="020B0604030504040204" pitchFamily="34" charset="0"/>
                <a:ea typeface="Verdana" panose="020B0604030504040204" pitchFamily="34" charset="0"/>
                <a:cs typeface="Verdana" panose="020B0604030504040204" pitchFamily="34" charset="0"/>
              </a:rPr>
              <a:t/>
            </a:r>
            <a:br>
              <a:rPr lang="en-US" altLang="zh-CN" sz="24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zh-CN" sz="2400" dirty="0">
                <a:solidFill>
                  <a:schemeClr val="tx1"/>
                </a:solidFill>
                <a:latin typeface="Verdana" panose="020B0604030504040204" pitchFamily="34" charset="0"/>
                <a:ea typeface="Verdana" panose="020B0604030504040204" pitchFamily="34" charset="0"/>
                <a:cs typeface="Verdana" panose="020B0604030504040204" pitchFamily="34" charset="0"/>
              </a:rPr>
              <a:t>Disk group settings</a:t>
            </a:r>
            <a:endParaRPr lang="zh-CN" altLang="en-US" sz="2400" b="1" dirty="0">
              <a:solidFill>
                <a:schemeClr val="tx1"/>
              </a:solidFill>
              <a:latin typeface="Verdana" panose="020B0604030504040204" pitchFamily="34" charset="0"/>
              <a:cs typeface="Verdana" panose="020B0604030504040204" pitchFamily="34" charset="0"/>
            </a:endParaRPr>
          </a:p>
        </p:txBody>
      </p:sp>
      <p:sp>
        <p:nvSpPr>
          <p:cNvPr id="10" name="内容占位符 7"/>
          <p:cNvSpPr txBox="1">
            <a:spLocks/>
          </p:cNvSpPr>
          <p:nvPr/>
        </p:nvSpPr>
        <p:spPr>
          <a:xfrm>
            <a:off x="606063" y="2727544"/>
            <a:ext cx="10671538" cy="1001779"/>
          </a:xfrm>
          <a:prstGeom prst="rect">
            <a:avLst/>
          </a:prstGeom>
        </p:spPr>
        <p:txBody>
          <a:bodyPr vert="horz" lIns="91440" tIns="45720" rIns="91440" bIns="45720" rtlCol="0" anchor="ctr">
            <a:normAutofit fontScale="70000" lnSpcReduction="20000"/>
          </a:bodyPr>
          <a:lstStyle/>
          <a:p>
            <a:pPr marL="228600" lvl="0" indent="-228600" algn="ctr">
              <a:lnSpc>
                <a:spcPct val="150000"/>
              </a:lnSpc>
              <a:spcBef>
                <a:spcPts val="1000"/>
              </a:spcBef>
              <a:defRPr/>
            </a:pPr>
            <a:r>
              <a:rPr lang="en-US" altLang="zh-CN" sz="2000" dirty="0"/>
              <a:t/>
            </a:r>
            <a:br>
              <a:rPr lang="en-US" altLang="zh-CN" sz="2000" dirty="0"/>
            </a:br>
            <a:r>
              <a:rPr lang="en-US" altLang="zh-CN" sz="1900" dirty="0">
                <a:latin typeface="Verdana" panose="020B0604030504040204" pitchFamily="34" charset="0"/>
                <a:ea typeface="Verdana" panose="020B0604030504040204" pitchFamily="34" charset="0"/>
                <a:cs typeface="Verdana" panose="020B0604030504040204" pitchFamily="34" charset="0"/>
              </a:rPr>
              <a:t>The performance of the disk itself limits the speed of writing, how to improve the hard disk read and write efficiency</a:t>
            </a:r>
            <a:endParaRPr kumimoji="0" lang="zh-CN" altLang="en-US" sz="1900" b="1" i="0" u="none" strike="noStrike" kern="1200" cap="none" spc="0" normalizeH="0" baseline="0" noProof="0" dirty="0">
              <a:ln>
                <a:noFill/>
              </a:ln>
              <a:solidFill>
                <a:schemeClr val="tx1"/>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6" name="内容占位符 7"/>
          <p:cNvSpPr txBox="1">
            <a:spLocks/>
          </p:cNvSpPr>
          <p:nvPr/>
        </p:nvSpPr>
        <p:spPr>
          <a:xfrm>
            <a:off x="1186694" y="5014389"/>
            <a:ext cx="10671538" cy="805839"/>
          </a:xfrm>
          <a:prstGeom prst="rect">
            <a:avLst/>
          </a:prstGeom>
        </p:spPr>
        <p:txBody>
          <a:bodyPr vert="horz" lIns="91440" tIns="45720" rIns="91440" bIns="45720" rtlCol="0">
            <a:noAutofit/>
          </a:bodyPr>
          <a:lstStyle/>
          <a:p>
            <a:pPr marL="228600" lvl="0" indent="-228600">
              <a:lnSpc>
                <a:spcPct val="150000"/>
              </a:lnSpc>
              <a:spcBef>
                <a:spcPts val="1000"/>
              </a:spcBef>
              <a:defRPr/>
            </a:pPr>
            <a:r>
              <a:rPr lang="en-US" altLang="zh-CN" sz="1600" dirty="0"/>
              <a:t/>
            </a:r>
            <a:br>
              <a:rPr lang="en-US" altLang="zh-CN" sz="1600" dirty="0"/>
            </a:br>
            <a:r>
              <a:rPr lang="en-US" altLang="zh-CN" sz="1600" dirty="0">
                <a:latin typeface="Verdana" panose="020B0604030504040204" pitchFamily="34" charset="0"/>
                <a:ea typeface="Verdana" panose="020B0604030504040204" pitchFamily="34" charset="0"/>
                <a:cs typeface="Verdana" panose="020B0604030504040204" pitchFamily="34" charset="0"/>
              </a:rPr>
              <a:t>Disk Group: The hard disk attached to the NVR is divided into multiple disk groups. You can specify the disk group of the video files for each channel.</a:t>
            </a:r>
            <a:endParaRPr kumimoji="0" lang="en-US" altLang="zh-CN"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下箭头 16"/>
          <p:cNvSpPr/>
          <p:nvPr/>
        </p:nvSpPr>
        <p:spPr>
          <a:xfrm>
            <a:off x="5747657" y="3710540"/>
            <a:ext cx="1045029" cy="1378856"/>
          </a:xfrm>
          <a:prstGeom prst="downArrow">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069495" y="3519714"/>
            <a:ext cx="600164" cy="1738102"/>
          </a:xfrm>
          <a:prstGeom prst="rect">
            <a:avLst/>
          </a:prstGeom>
          <a:noFill/>
        </p:spPr>
        <p:txBody>
          <a:bodyPr vert="eaVert" wrap="square" lIns="91440" tIns="45720" rIns="91440" bIns="45720">
            <a:spAutoFit/>
          </a:bodyPr>
          <a:lstStyle/>
          <a:p>
            <a:pPr algn="ctr">
              <a:lnSpc>
                <a:spcPct val="150000"/>
              </a:lnSpc>
              <a:spcBef>
                <a:spcPts val="1200"/>
              </a:spcBef>
              <a:spcAft>
                <a:spcPts val="1200"/>
              </a:spcAft>
            </a:pPr>
            <a:r>
              <a:rPr lang="en-US" altLang="zh-CN" b="1" dirty="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Disk grope</a:t>
            </a:r>
            <a:endParaRPr lang="zh-CN" altLang="en-US" b="1" cap="none" spc="0" dirty="0">
              <a:ln w="0"/>
              <a:solidFill>
                <a:srgbClr val="FF000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 grpId="0"/>
      <p:bldP spid="16" grpId="0"/>
      <p:bldP spid="17"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F07B148A-443D-41F8-AAED-CB4E612EFED9}"/>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14991"/>
            <a:ext cx="12192000" cy="6867711"/>
          </a:xfrm>
          <a:prstGeom prst="rect">
            <a:avLst/>
          </a:prstGeom>
          <a:noFill/>
          <a:ln>
            <a:noFill/>
          </a:ln>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rot="21161897">
            <a:off x="153926" y="2365827"/>
            <a:ext cx="3556000" cy="1915886"/>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3723224"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38350" y="2755515"/>
            <a:ext cx="2978906" cy="771455"/>
          </a:xfrm>
        </p:spPr>
        <p:txBody>
          <a:bodyPr>
            <a:noAutofit/>
          </a:bodyPr>
          <a:lstStyle/>
          <a:p>
            <a:pPr>
              <a:lnSpc>
                <a:spcPct val="150000"/>
              </a:lnSpc>
              <a:buNone/>
            </a:pPr>
            <a:r>
              <a:rPr lang="en-US" altLang="zh-CN" sz="4000" b="1" dirty="0">
                <a:solidFill>
                  <a:schemeClr val="tx1"/>
                </a:solidFill>
              </a:rPr>
              <a:t>review</a:t>
            </a: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3241" y="1616396"/>
            <a:ext cx="7445901" cy="4552175"/>
          </a:xfrm>
          <a:prstGeom prst="rect">
            <a:avLst/>
          </a:prstGeom>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波形 12"/>
          <p:cNvSpPr/>
          <p:nvPr/>
        </p:nvSpPr>
        <p:spPr>
          <a:xfrm rot="21161897">
            <a:off x="510782" y="2189667"/>
            <a:ext cx="2723752" cy="1131178"/>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3168588"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内容占位符 10"/>
          <p:cNvSpPr>
            <a:spLocks noGrp="1"/>
          </p:cNvSpPr>
          <p:nvPr>
            <p:ph idx="1"/>
          </p:nvPr>
        </p:nvSpPr>
        <p:spPr>
          <a:xfrm>
            <a:off x="915637" y="2553712"/>
            <a:ext cx="2288177" cy="618649"/>
          </a:xfrm>
        </p:spPr>
        <p:txBody>
          <a:bodyPr>
            <a:normAutofit/>
          </a:bodyPr>
          <a:lstStyle/>
          <a:p>
            <a:pPr>
              <a:buNone/>
            </a:pPr>
            <a:r>
              <a:rPr lang="en-US" altLang="zh-CN" sz="2000" b="1" dirty="0">
                <a:solidFill>
                  <a:schemeClr val="tx1"/>
                </a:solidFill>
              </a:rPr>
              <a:t>Normal review</a:t>
            </a:r>
          </a:p>
          <a:p>
            <a:endParaRPr lang="zh-CN" altLang="en-US" b="1" dirty="0"/>
          </a:p>
        </p:txBody>
      </p:sp>
      <p:sp>
        <p:nvSpPr>
          <p:cNvPr id="12" name="内容占位符 10"/>
          <p:cNvSpPr txBox="1">
            <a:spLocks/>
          </p:cNvSpPr>
          <p:nvPr/>
        </p:nvSpPr>
        <p:spPr>
          <a:xfrm>
            <a:off x="1021080" y="3713866"/>
            <a:ext cx="11170920" cy="996022"/>
          </a:xfrm>
          <a:prstGeom prst="rect">
            <a:avLst/>
          </a:prstGeom>
        </p:spPr>
        <p:txBody>
          <a:bodyPr vert="horz" lIns="91440" tIns="45720" rIns="91440" bIns="45720" rtlCol="0">
            <a:normAutofit fontScale="32500" lnSpcReduction="20000"/>
          </a:bodyPr>
          <a:lstStyle/>
          <a:p>
            <a:pPr marL="228600" lvl="0" indent="-228600">
              <a:lnSpc>
                <a:spcPct val="170000"/>
              </a:lnSpc>
              <a:spcBef>
                <a:spcPts val="1000"/>
              </a:spcBef>
              <a:defRPr/>
            </a:pPr>
            <a:r>
              <a:rPr lang="en-US" altLang="zh-CN" sz="2000" dirty="0"/>
              <a:t/>
            </a:r>
            <a:br>
              <a:rPr lang="en-US" altLang="zh-CN" sz="2000" dirty="0"/>
            </a:br>
            <a:r>
              <a:rPr lang="en-US" altLang="zh-CN" sz="4900" dirty="0">
                <a:latin typeface="Verdana" panose="020B0604030504040204" pitchFamily="34" charset="0"/>
                <a:ea typeface="Verdana" panose="020B0604030504040204" pitchFamily="34" charset="0"/>
                <a:cs typeface="Verdana" panose="020B0604030504040204" pitchFamily="34" charset="0"/>
              </a:rPr>
              <a:t>Playback process, the mouse at any point in the progress of the stay, change the time point of the preview screen immediately appear in front of you, up to 16 pictures can be played back.</a:t>
            </a:r>
            <a:endParaRPr kumimoji="0" lang="zh-CN" altLang="en-US" sz="4900" b="1"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Tree>
    <p:extLst>
      <p:ext uri="{BB962C8B-B14F-4D97-AF65-F5344CB8AC3E}">
        <p14:creationId xmlns:p14="http://schemas.microsoft.com/office/powerpoint/2010/main" val="5853443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10" name="图片 9" descr="缩略图2.jpg"/>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rot="21161897">
            <a:off x="409183" y="1725210"/>
            <a:ext cx="2723752" cy="1131178"/>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19" y="729299"/>
            <a:ext cx="3063657"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标题 8"/>
          <p:cNvSpPr>
            <a:spLocks noGrp="1"/>
          </p:cNvSpPr>
          <p:nvPr>
            <p:ph type="title"/>
          </p:nvPr>
        </p:nvSpPr>
        <p:spPr>
          <a:xfrm>
            <a:off x="992052" y="1822310"/>
            <a:ext cx="2026919" cy="1011219"/>
          </a:xfrm>
        </p:spPr>
        <p:txBody>
          <a:bodyPr>
            <a:normAutofit/>
          </a:bodyPr>
          <a:lstStyle/>
          <a:p>
            <a:r>
              <a:rPr lang="en-US" altLang="zh-CN" sz="2000" b="1" dirty="0">
                <a:solidFill>
                  <a:schemeClr val="tx1"/>
                </a:solidFill>
              </a:rPr>
              <a:t>Label play back</a:t>
            </a:r>
            <a:endParaRPr lang="zh-CN" altLang="en-US" sz="2000" b="1" dirty="0">
              <a:solidFill>
                <a:schemeClr val="tx1"/>
              </a:solidFill>
            </a:endParaRPr>
          </a:p>
        </p:txBody>
      </p:sp>
      <p:sp>
        <p:nvSpPr>
          <p:cNvPr id="10" name="内容占位符 9"/>
          <p:cNvSpPr>
            <a:spLocks noGrp="1"/>
          </p:cNvSpPr>
          <p:nvPr>
            <p:ph idx="1"/>
          </p:nvPr>
        </p:nvSpPr>
        <p:spPr>
          <a:xfrm>
            <a:off x="556622" y="3204731"/>
            <a:ext cx="10515600" cy="1483383"/>
          </a:xfrm>
        </p:spPr>
        <p:txBody>
          <a:bodyPr>
            <a:normAutofit lnSpcReduction="10000"/>
          </a:bodyPr>
          <a:lstStyle/>
          <a:p>
            <a:pPr>
              <a:lnSpc>
                <a:spcPct val="150000"/>
              </a:lnSpc>
              <a:buNone/>
            </a:pPr>
            <a:r>
              <a:rPr lang="en-US" altLang="zh-CN" sz="1600" dirty="0">
                <a:solidFill>
                  <a:schemeClr val="tx1"/>
                </a:solidFill>
                <a:latin typeface="Verdana" panose="020B0604030504040204" pitchFamily="34" charset="0"/>
                <a:ea typeface="Verdana" panose="020B0604030504040204" pitchFamily="34" charset="0"/>
                <a:cs typeface="Verdana" panose="020B0604030504040204" pitchFamily="34" charset="0"/>
              </a:rPr>
              <a:t>   </a:t>
            </a:r>
            <a:br>
              <a:rPr lang="en-US" altLang="zh-CN" sz="160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zh-CN" sz="1600" dirty="0">
                <a:solidFill>
                  <a:schemeClr val="tx1"/>
                </a:solidFill>
                <a:latin typeface="Verdana" panose="020B0604030504040204" pitchFamily="34" charset="0"/>
                <a:ea typeface="Verdana" panose="020B0604030504040204" pitchFamily="34" charset="0"/>
                <a:cs typeface="Verdana" panose="020B0604030504040204" pitchFamily="34" charset="0"/>
              </a:rPr>
              <a:t>The video tagging function helps users to record the relevant personnel or the scene information at a certain point in time when playing back the video, so as to retrieve the recorded search positioning operation at any time afterwards.</a:t>
            </a:r>
            <a:endParaRPr lang="zh-CN" altLang="en-US" sz="2000" dirty="0">
              <a:solidFill>
                <a:schemeClr val="tx1"/>
              </a:solidFill>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534437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8" name="图片 7" descr="标签管理.jpg"/>
          <p:cNvPicPr>
            <a:picLocks noChangeAspect="1"/>
          </p:cNvPicPr>
          <p:nvPr/>
        </p:nvPicPr>
        <p:blipFill>
          <a:blip r:embed="rId2"/>
          <a:stretch>
            <a:fillRect/>
          </a:stretch>
        </p:blipFill>
        <p:spPr>
          <a:xfrm>
            <a:off x="0" y="0"/>
            <a:ext cx="12192000" cy="6858000"/>
          </a:xfrm>
          <a:prstGeom prst="rect">
            <a:avLst/>
          </a:prstGeom>
        </p:spPr>
      </p:pic>
      <p:pic>
        <p:nvPicPr>
          <p:cNvPr id="9" name="图片 8" descr="标签回放1.jpg"/>
          <p:cNvPicPr>
            <a:picLocks noChangeAspect="1"/>
          </p:cNvPicPr>
          <p:nvPr/>
        </p:nvPicPr>
        <p:blipFill>
          <a:blip r:embed="rId3"/>
          <a:stretch>
            <a:fillRect/>
          </a:stretch>
        </p:blipFill>
        <p:spPr>
          <a:xfrm>
            <a:off x="0" y="0"/>
            <a:ext cx="12192000" cy="6858000"/>
          </a:xfrm>
          <a:prstGeom prst="rect">
            <a:avLst/>
          </a:prstGeom>
        </p:spPr>
      </p:pic>
      <p:pic>
        <p:nvPicPr>
          <p:cNvPr id="10" name="图片 9" descr="标签回放2.jpg"/>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rot="21161897">
            <a:off x="307584" y="1681667"/>
            <a:ext cx="2723752" cy="1131178"/>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769248" y="3004457"/>
            <a:ext cx="10598906" cy="3445097"/>
          </a:xfrm>
        </p:spPr>
        <p:txBody>
          <a:bodyPr>
            <a:normAutofit/>
          </a:bodyPr>
          <a:lstStyle/>
          <a:p>
            <a:pPr marL="457200" indent="-457200">
              <a:lnSpc>
                <a:spcPct val="150000"/>
              </a:lnSpc>
              <a:buAutoNum type="arabicPeriod"/>
            </a:pPr>
            <a:r>
              <a:rPr lang="en-US" altLang="zh-CN" sz="1600" dirty="0">
                <a:solidFill>
                  <a:schemeClr val="tx1"/>
                </a:solidFill>
                <a:latin typeface="Verdana" panose="020B0604030504040204" pitchFamily="34" charset="0"/>
                <a:ea typeface="Verdana" panose="020B0604030504040204" pitchFamily="34" charset="0"/>
                <a:cs typeface="Verdana" panose="020B0604030504040204" pitchFamily="34" charset="0"/>
              </a:rPr>
              <a:t>Intelligent analysis of video files to support five intelligent analysis operations such as "Perimeter Search", "Tripwire Search", "Number Statistics", "Face Detection" and "License Plate Recognition".</a:t>
            </a:r>
          </a:p>
          <a:p>
            <a:pPr marL="457200" indent="-457200">
              <a:lnSpc>
                <a:spcPct val="150000"/>
              </a:lnSpc>
              <a:buAutoNum type="arabicPeriod"/>
            </a:pPr>
            <a:r>
              <a:rPr lang="en-US" altLang="zh-CN" sz="1600" dirty="0">
                <a:solidFill>
                  <a:schemeClr val="tx1"/>
                </a:solidFill>
                <a:latin typeface="Verdana" panose="020B0604030504040204" pitchFamily="34" charset="0"/>
                <a:ea typeface="Verdana" panose="020B0604030504040204" pitchFamily="34" charset="0"/>
                <a:cs typeface="Verdana" panose="020B0604030504040204" pitchFamily="34" charset="0"/>
              </a:rPr>
              <a:t> In the playback interface, select "Intelligent Playback" in playback mode, play the video after selecting the channel and date, and then enter the smart search interface, select the search type, and play the searched video.</a:t>
            </a:r>
          </a:p>
        </p:txBody>
      </p:sp>
      <p:sp>
        <p:nvSpPr>
          <p:cNvPr id="11" name="内容占位符 7"/>
          <p:cNvSpPr txBox="1">
            <a:spLocks/>
          </p:cNvSpPr>
          <p:nvPr/>
        </p:nvSpPr>
        <p:spPr>
          <a:xfrm>
            <a:off x="998008" y="1923145"/>
            <a:ext cx="4677077" cy="1052286"/>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en-US" altLang="zh-CN" sz="2000" b="1" dirty="0">
                <a:latin typeface="微软雅黑" panose="020B0503020204020204" pitchFamily="34" charset="-122"/>
                <a:ea typeface="微软雅黑" panose="020B0503020204020204" pitchFamily="34" charset="-122"/>
              </a:rPr>
              <a:t>Smart review</a:t>
            </a:r>
            <a:endParaRPr kumimoji="0" lang="en-US" altLang="zh-CN" sz="20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853443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93186" name="Picture 2" descr="10-回放界面-智能回放-绊线搜索"/>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6305" y="5221993"/>
            <a:ext cx="4444732" cy="946333"/>
          </a:xfrm>
          <a:prstGeom prst="rect">
            <a:avLst/>
          </a:prstGeom>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1000" fill="hold"/>
                                        <p:tgtEl>
                                          <p:spTgt spid="93186"/>
                                        </p:tgtEl>
                                        <p:attrNameLst>
                                          <p:attrName>ppt_x</p:attrName>
                                        </p:attrNameLst>
                                      </p:cBhvr>
                                      <p:tavLst>
                                        <p:tav tm="0">
                                          <p:val>
                                            <p:strVal val="#ppt_x"/>
                                          </p:val>
                                        </p:tav>
                                        <p:tav tm="100000">
                                          <p:val>
                                            <p:strVal val="#ppt_x"/>
                                          </p:val>
                                        </p:tav>
                                      </p:tavLst>
                                    </p:anim>
                                    <p:anim calcmode="lin" valueType="num">
                                      <p:cBhvr additive="base">
                                        <p:cTn id="8" dur="10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波形 11"/>
          <p:cNvSpPr/>
          <p:nvPr/>
        </p:nvSpPr>
        <p:spPr>
          <a:xfrm>
            <a:off x="188685" y="1669143"/>
            <a:ext cx="3097437" cy="769257"/>
          </a:xfrm>
          <a:prstGeom prst="wave">
            <a:avLst>
              <a:gd name="adj1" fmla="val 12500"/>
              <a:gd name="adj2" fmla="val 7340"/>
            </a:avLst>
          </a:prstGeom>
          <a:solidFill>
            <a:srgbClr val="41D228"/>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458258" y="1797575"/>
            <a:ext cx="2827865" cy="713397"/>
          </a:xfrm>
        </p:spPr>
        <p:txBody>
          <a:bodyPr>
            <a:normAutofit fontScale="85000" lnSpcReduction="10000"/>
          </a:bodyPr>
          <a:lstStyle/>
          <a:p>
            <a:pPr lvl="0">
              <a:lnSpc>
                <a:spcPct val="150000"/>
              </a:lnSpc>
              <a:buNone/>
              <a:defRPr/>
            </a:pPr>
            <a:r>
              <a:rPr lang="en-US" altLang="zh-CN" sz="2000" dirty="0">
                <a:solidFill>
                  <a:schemeClr val="tx1"/>
                </a:solidFill>
              </a:rPr>
              <a:t>How to install the HDD.</a:t>
            </a:r>
            <a:endParaRPr lang="zh-CN" altLang="zh-CN" dirty="0">
              <a:solidFill>
                <a:schemeClr val="tx1"/>
              </a:solidFill>
            </a:endParaRPr>
          </a:p>
          <a:p>
            <a:endParaRPr lang="zh-CN" altLang="zh-CN" dirty="0">
              <a:solidFill>
                <a:schemeClr val="tx1"/>
              </a:solidFill>
            </a:endParaRPr>
          </a:p>
          <a:p>
            <a:endParaRPr lang="zh-CN" altLang="en-US" dirty="0">
              <a:solidFill>
                <a:schemeClr val="tx1"/>
              </a:solidFill>
            </a:endParaRPr>
          </a:p>
        </p:txBody>
      </p:sp>
      <p:pic>
        <p:nvPicPr>
          <p:cNvPr id="47" name="图片 510" descr="1"/>
          <p:cNvPicPr>
            <a:picLocks noChangeAspect="1" noChangeArrowheads="1"/>
          </p:cNvPicPr>
          <p:nvPr/>
        </p:nvPicPr>
        <p:blipFill>
          <a:blip r:embed="rId2" cstate="print"/>
          <a:srcRect/>
          <a:stretch>
            <a:fillRect/>
          </a:stretch>
        </p:blipFill>
        <p:spPr bwMode="auto">
          <a:xfrm>
            <a:off x="6721972" y="381227"/>
            <a:ext cx="4357995" cy="3264354"/>
          </a:xfrm>
          <a:prstGeom prst="rect">
            <a:avLst/>
          </a:prstGeom>
          <a:noFill/>
          <a:ln w="9525">
            <a:solidFill>
              <a:srgbClr val="000000"/>
            </a:solidFill>
            <a:miter lim="800000"/>
            <a:headEnd/>
            <a:tailEnd/>
          </a:ln>
        </p:spPr>
      </p:pic>
      <p:pic>
        <p:nvPicPr>
          <p:cNvPr id="46" name="图片 511" descr="1"/>
          <p:cNvPicPr>
            <a:picLocks noChangeAspect="1" noChangeArrowheads="1"/>
          </p:cNvPicPr>
          <p:nvPr/>
        </p:nvPicPr>
        <p:blipFill>
          <a:blip r:embed="rId3" cstate="print"/>
          <a:srcRect/>
          <a:stretch>
            <a:fillRect/>
          </a:stretch>
        </p:blipFill>
        <p:spPr bwMode="auto">
          <a:xfrm>
            <a:off x="6924219" y="831170"/>
            <a:ext cx="4325420" cy="3264354"/>
          </a:xfrm>
          <a:prstGeom prst="rect">
            <a:avLst/>
          </a:prstGeom>
          <a:noFill/>
          <a:ln w="9525">
            <a:solidFill>
              <a:srgbClr val="000000"/>
            </a:solidFill>
            <a:miter lim="800000"/>
            <a:headEnd/>
            <a:tailEnd/>
          </a:ln>
        </p:spPr>
      </p:pic>
      <p:sp>
        <p:nvSpPr>
          <p:cNvPr id="10" name="内容占位符 7"/>
          <p:cNvSpPr txBox="1">
            <a:spLocks/>
          </p:cNvSpPr>
          <p:nvPr/>
        </p:nvSpPr>
        <p:spPr>
          <a:xfrm>
            <a:off x="436487" y="2835346"/>
            <a:ext cx="6167513" cy="923854"/>
          </a:xfrm>
          <a:prstGeom prst="rect">
            <a:avLst/>
          </a:prstGeom>
        </p:spPr>
        <p:txBody>
          <a:bodyPr vert="horz" lIns="91440" tIns="45720" rIns="91440" bIns="45720" rtlCol="0">
            <a:normAutofit/>
          </a:bodyPr>
          <a:lstStyle/>
          <a:p>
            <a:pPr lvl="0">
              <a:lnSpc>
                <a:spcPct val="150000"/>
              </a:lnSpc>
              <a:spcBef>
                <a:spcPts val="1000"/>
              </a:spcBef>
              <a:defRPr/>
            </a:pPr>
            <a:r>
              <a:rPr lang="en-US" altLang="zh-CN" sz="1200" dirty="0">
                <a:latin typeface="Verdana" panose="020B0604030504040204" pitchFamily="34" charset="0"/>
                <a:ea typeface="Verdana" panose="020B0604030504040204" pitchFamily="34" charset="0"/>
                <a:cs typeface="Verdana" panose="020B0604030504040204" pitchFamily="34" charset="0"/>
              </a:rPr>
              <a:t/>
            </a:r>
            <a:br>
              <a:rPr lang="en-US" altLang="zh-CN" sz="1200" dirty="0">
                <a:latin typeface="Verdana" panose="020B0604030504040204" pitchFamily="34" charset="0"/>
                <a:ea typeface="Verdana" panose="020B0604030504040204" pitchFamily="34" charset="0"/>
                <a:cs typeface="Verdana" panose="020B0604030504040204" pitchFamily="34" charset="0"/>
              </a:rPr>
            </a:br>
            <a:r>
              <a:rPr lang="en-US" altLang="zh-CN" sz="1200" dirty="0">
                <a:latin typeface="Verdana" panose="020B0604030504040204" pitchFamily="34" charset="0"/>
                <a:ea typeface="Verdana" panose="020B0604030504040204" pitchFamily="34" charset="0"/>
                <a:cs typeface="Verdana" panose="020B0604030504040204" pitchFamily="34" charset="0"/>
              </a:rPr>
              <a:t>1. Unscrew the back of the chassis, remove the cover, and secure the hard disk drive to the chassis hard drive bracket</a:t>
            </a:r>
            <a:endParaRPr kumimoji="0" lang="zh-CN" altLang="en-US"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5" name="内容占位符 7"/>
          <p:cNvSpPr txBox="1">
            <a:spLocks/>
          </p:cNvSpPr>
          <p:nvPr/>
        </p:nvSpPr>
        <p:spPr>
          <a:xfrm>
            <a:off x="443744" y="3945687"/>
            <a:ext cx="6421513" cy="916599"/>
          </a:xfrm>
          <a:prstGeom prst="rect">
            <a:avLst/>
          </a:prstGeom>
        </p:spPr>
        <p:txBody>
          <a:bodyPr vert="horz" lIns="91440" tIns="45720" rIns="91440" bIns="45720" rtlCol="0">
            <a:noAutofit/>
          </a:bodyPr>
          <a:lstStyle/>
          <a:p>
            <a:pPr lvl="0">
              <a:lnSpc>
                <a:spcPct val="150000"/>
              </a:lnSpc>
              <a:spcBef>
                <a:spcPts val="1000"/>
              </a:spcBef>
            </a:pPr>
            <a:r>
              <a:rPr lang="en-US" altLang="zh-CN" sz="1400" dirty="0"/>
              <a:t/>
            </a:r>
            <a:br>
              <a:rPr lang="en-US" altLang="zh-CN" sz="1400" dirty="0"/>
            </a:br>
            <a:r>
              <a:rPr lang="en-US" altLang="zh-CN" sz="1200" dirty="0">
                <a:latin typeface="Verdana" panose="020B0604030504040204" pitchFamily="34" charset="0"/>
                <a:ea typeface="Verdana" panose="020B0604030504040204" pitchFamily="34" charset="0"/>
                <a:cs typeface="Verdana" panose="020B0604030504040204" pitchFamily="34" charset="0"/>
              </a:rPr>
              <a:t>2. Connect one end of the hard disk data cable to the SATA port of the NVR motherboard and the other end to the hard disk.</a:t>
            </a:r>
            <a:endParaRPr kumimoji="0" lang="zh-CN" altLang="en-US" sz="14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6" name="内容占位符 7"/>
          <p:cNvSpPr txBox="1">
            <a:spLocks/>
          </p:cNvSpPr>
          <p:nvPr/>
        </p:nvSpPr>
        <p:spPr>
          <a:xfrm>
            <a:off x="363915" y="5012489"/>
            <a:ext cx="7981798" cy="836769"/>
          </a:xfrm>
          <a:prstGeom prst="rect">
            <a:avLst/>
          </a:prstGeom>
        </p:spPr>
        <p:txBody>
          <a:bodyPr vert="horz" lIns="91440" tIns="45720" rIns="91440" bIns="45720" rtlCol="0">
            <a:noAutofit/>
          </a:bodyPr>
          <a:lstStyle/>
          <a:p>
            <a:pPr lvl="0">
              <a:lnSpc>
                <a:spcPct val="150000"/>
              </a:lnSpc>
              <a:spcBef>
                <a:spcPts val="1000"/>
              </a:spcBef>
            </a:pPr>
            <a:r>
              <a:rPr lang="en-US" altLang="zh-CN" sz="1400" dirty="0"/>
              <a:t/>
            </a:r>
            <a:br>
              <a:rPr lang="en-US" altLang="zh-CN" sz="1400" dirty="0"/>
            </a:br>
            <a:r>
              <a:rPr lang="en-US" altLang="zh-CN" sz="1200" dirty="0">
                <a:latin typeface="Verdana" panose="020B0604030504040204" pitchFamily="34" charset="0"/>
                <a:ea typeface="Verdana" panose="020B0604030504040204" pitchFamily="34" charset="0"/>
                <a:cs typeface="Verdana" panose="020B0604030504040204" pitchFamily="34" charset="0"/>
              </a:rPr>
              <a:t>3. Connect the power cable to the hard disk, cover the top cover of the chassis, and fasten it </a:t>
            </a:r>
          </a:p>
          <a:p>
            <a:pPr lvl="0">
              <a:lnSpc>
                <a:spcPct val="150000"/>
              </a:lnSpc>
              <a:spcBef>
                <a:spcPts val="1000"/>
              </a:spcBef>
            </a:pPr>
            <a:r>
              <a:rPr lang="en-US" altLang="zh-CN" sz="1200" dirty="0">
                <a:latin typeface="Verdana" panose="020B0604030504040204" pitchFamily="34" charset="0"/>
                <a:ea typeface="Verdana" panose="020B0604030504040204" pitchFamily="34" charset="0"/>
                <a:cs typeface="Verdana" panose="020B0604030504040204" pitchFamily="34" charset="0"/>
              </a:rPr>
              <a:t>with screws.</a:t>
            </a:r>
            <a:endParaRPr kumimoji="0" lang="zh-CN" altLang="en-US" sz="1200" b="0" i="0" u="none" strike="noStrike" kern="1200" cap="none" spc="0" normalizeH="0" baseline="0" noProof="0" dirty="0">
              <a:ln>
                <a:noFill/>
              </a:ln>
              <a:solidFill>
                <a:schemeClr val="bg1">
                  <a:lumMod val="50000"/>
                </a:schemeClr>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pic>
        <p:nvPicPr>
          <p:cNvPr id="17" name="图片 512" descr="1"/>
          <p:cNvPicPr>
            <a:picLocks noChangeAspect="1" noChangeArrowheads="1"/>
          </p:cNvPicPr>
          <p:nvPr/>
        </p:nvPicPr>
        <p:blipFill>
          <a:blip r:embed="rId4" cstate="print"/>
          <a:srcRect/>
          <a:stretch>
            <a:fillRect/>
          </a:stretch>
        </p:blipFill>
        <p:spPr bwMode="auto">
          <a:xfrm>
            <a:off x="7190467" y="1199015"/>
            <a:ext cx="4377418" cy="3278903"/>
          </a:xfrm>
          <a:prstGeom prst="rect">
            <a:avLst/>
          </a:prstGeom>
          <a:noFill/>
          <a:ln w="9525">
            <a:solidFill>
              <a:srgbClr val="000000"/>
            </a:solidFill>
            <a:miter lim="800000"/>
            <a:headEnd/>
            <a:tailEnd/>
          </a:ln>
        </p:spPr>
      </p:pic>
      <p:pic>
        <p:nvPicPr>
          <p:cNvPr id="20" name="图片 513" descr="1"/>
          <p:cNvPicPr>
            <a:picLocks noChangeAspect="1" noChangeArrowheads="1"/>
          </p:cNvPicPr>
          <p:nvPr/>
        </p:nvPicPr>
        <p:blipFill>
          <a:blip r:embed="rId5" cstate="print"/>
          <a:srcRect/>
          <a:stretch>
            <a:fillRect/>
          </a:stretch>
        </p:blipFill>
        <p:spPr bwMode="auto">
          <a:xfrm>
            <a:off x="7448095" y="1619931"/>
            <a:ext cx="4266886" cy="3198812"/>
          </a:xfrm>
          <a:prstGeom prst="rect">
            <a:avLst/>
          </a:prstGeom>
          <a:noFill/>
          <a:ln w="9525">
            <a:solidFill>
              <a:srgbClr val="000000"/>
            </a:solidFill>
            <a:miter lim="800000"/>
            <a:headEnd/>
            <a:tailEnd/>
          </a:ln>
        </p:spPr>
      </p:pic>
      <p:pic>
        <p:nvPicPr>
          <p:cNvPr id="21" name="图片 514" descr="1"/>
          <p:cNvPicPr>
            <a:picLocks noChangeAspect="1" noChangeArrowheads="1"/>
          </p:cNvPicPr>
          <p:nvPr/>
        </p:nvPicPr>
        <p:blipFill>
          <a:blip r:embed="rId6" cstate="print"/>
          <a:srcRect/>
          <a:stretch>
            <a:fillRect/>
          </a:stretch>
        </p:blipFill>
        <p:spPr bwMode="auto">
          <a:xfrm>
            <a:off x="7727495" y="2081893"/>
            <a:ext cx="4162852" cy="3128735"/>
          </a:xfrm>
          <a:prstGeom prst="rect">
            <a:avLst/>
          </a:prstGeom>
          <a:noFill/>
          <a:ln w="9525">
            <a:solidFill>
              <a:srgbClr val="000000"/>
            </a:solidFill>
            <a:miter lim="800000"/>
            <a:headEnd/>
            <a:tailEnd/>
          </a:ln>
        </p:spPr>
      </p:pic>
      <p:pic>
        <p:nvPicPr>
          <p:cNvPr id="24" name="图片 515" descr="1"/>
          <p:cNvPicPr>
            <a:picLocks noChangeAspect="1" noChangeArrowheads="1"/>
          </p:cNvPicPr>
          <p:nvPr/>
        </p:nvPicPr>
        <p:blipFill>
          <a:blip r:embed="rId2" cstate="print"/>
          <a:srcRect/>
          <a:stretch>
            <a:fillRect/>
          </a:stretch>
        </p:blipFill>
        <p:spPr bwMode="auto">
          <a:xfrm>
            <a:off x="7956096" y="2473778"/>
            <a:ext cx="4235904" cy="3172902"/>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additive="base">
                                        <p:cTn id="13" dur="1000" fill="hold"/>
                                        <p:tgtEl>
                                          <p:spTgt spid="47"/>
                                        </p:tgtEl>
                                        <p:attrNameLst>
                                          <p:attrName>ppt_x</p:attrName>
                                        </p:attrNameLst>
                                      </p:cBhvr>
                                      <p:tavLst>
                                        <p:tav tm="0">
                                          <p:val>
                                            <p:strVal val="#ppt_x"/>
                                          </p:val>
                                        </p:tav>
                                        <p:tav tm="100000">
                                          <p:val>
                                            <p:strVal val="#ppt_x"/>
                                          </p:val>
                                        </p:tav>
                                      </p:tavLst>
                                    </p:anim>
                                    <p:anim calcmode="lin" valueType="num">
                                      <p:cBhvr additive="base">
                                        <p:cTn id="14"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ppt_x"/>
                                          </p:val>
                                        </p:tav>
                                        <p:tav tm="100000">
                                          <p:val>
                                            <p:strVal val="#ppt_x"/>
                                          </p:val>
                                        </p:tav>
                                      </p:tavLst>
                                    </p:anim>
                                    <p:anim calcmode="lin" valueType="num">
                                      <p:cBhvr additive="base">
                                        <p:cTn id="20" dur="10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ppt_x"/>
                                          </p:val>
                                        </p:tav>
                                        <p:tav tm="100000">
                                          <p:val>
                                            <p:strVal val="#ppt_x"/>
                                          </p:val>
                                        </p:tav>
                                      </p:tavLst>
                                    </p:anim>
                                    <p:anim calcmode="lin" valueType="num">
                                      <p:cBhvr additive="base">
                                        <p:cTn id="2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000" fill="hold"/>
                                        <p:tgtEl>
                                          <p:spTgt spid="20"/>
                                        </p:tgtEl>
                                        <p:attrNameLst>
                                          <p:attrName>ppt_x</p:attrName>
                                        </p:attrNameLst>
                                      </p:cBhvr>
                                      <p:tavLst>
                                        <p:tav tm="0">
                                          <p:val>
                                            <p:strVal val="#ppt_x"/>
                                          </p:val>
                                        </p:tav>
                                        <p:tav tm="100000">
                                          <p:val>
                                            <p:strVal val="#ppt_x"/>
                                          </p:val>
                                        </p:tav>
                                      </p:tavLst>
                                    </p:anim>
                                    <p:anim calcmode="lin" valueType="num">
                                      <p:cBhvr additive="base">
                                        <p:cTn id="3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1000" fill="hold"/>
                                        <p:tgtEl>
                                          <p:spTgt spid="16"/>
                                        </p:tgtEl>
                                        <p:attrNameLst>
                                          <p:attrName>ppt_x</p:attrName>
                                        </p:attrNameLst>
                                      </p:cBhvr>
                                      <p:tavLst>
                                        <p:tav tm="0">
                                          <p:val>
                                            <p:strVal val="#ppt_x"/>
                                          </p:val>
                                        </p:tav>
                                        <p:tav tm="100000">
                                          <p:val>
                                            <p:strVal val="#ppt_x"/>
                                          </p:val>
                                        </p:tav>
                                      </p:tavLst>
                                    </p:anim>
                                    <p:anim calcmode="lin" valueType="num">
                                      <p:cBhvr additive="base">
                                        <p:cTn id="4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1000" fill="hold"/>
                                        <p:tgtEl>
                                          <p:spTgt spid="21"/>
                                        </p:tgtEl>
                                        <p:attrNameLst>
                                          <p:attrName>ppt_x</p:attrName>
                                        </p:attrNameLst>
                                      </p:cBhvr>
                                      <p:tavLst>
                                        <p:tav tm="0">
                                          <p:val>
                                            <p:strVal val="#ppt_x"/>
                                          </p:val>
                                        </p:tav>
                                        <p:tav tm="100000">
                                          <p:val>
                                            <p:strVal val="#ppt_x"/>
                                          </p:val>
                                        </p:tav>
                                      </p:tavLst>
                                    </p:anim>
                                    <p:anim calcmode="lin" valueType="num">
                                      <p:cBhvr additive="base">
                                        <p:cTn id="5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1000" fill="hold"/>
                                        <p:tgtEl>
                                          <p:spTgt spid="24"/>
                                        </p:tgtEl>
                                        <p:attrNameLst>
                                          <p:attrName>ppt_x</p:attrName>
                                        </p:attrNameLst>
                                      </p:cBhvr>
                                      <p:tavLst>
                                        <p:tav tm="0">
                                          <p:val>
                                            <p:strVal val="#ppt_x"/>
                                          </p:val>
                                        </p:tav>
                                        <p:tav tm="100000">
                                          <p:val>
                                            <p:strVal val="#ppt_x"/>
                                          </p:val>
                                        </p:tav>
                                      </p:tavLst>
                                    </p:anim>
                                    <p:anim calcmode="lin" valueType="num">
                                      <p:cBhvr additive="base">
                                        <p:cTn id="56"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97282" name="Picture 2" descr="ps-回放界面-智能回放-绊线搜索"/>
          <p:cNvPicPr>
            <a:picLocks noChangeAspect="1" noChangeArrowheads="1"/>
          </p:cNvPicPr>
          <p:nvPr/>
        </p:nvPicPr>
        <p:blipFill>
          <a:blip r:embed="rId3" cstate="print"/>
          <a:srcRect/>
          <a:stretch>
            <a:fillRect/>
          </a:stretch>
        </p:blipFill>
        <p:spPr bwMode="auto">
          <a:xfrm>
            <a:off x="0" y="0"/>
            <a:ext cx="12192000" cy="6861350"/>
          </a:xfrm>
          <a:prstGeom prst="rect">
            <a:avLst/>
          </a:prstGeom>
          <a:noFill/>
          <a:ln w="9525">
            <a:noFill/>
            <a:miter lim="800000"/>
            <a:headEnd/>
            <a:tailEnd/>
          </a:ln>
        </p:spPr>
      </p:pic>
    </p:spTree>
    <p:extLst>
      <p:ext uri="{BB962C8B-B14F-4D97-AF65-F5344CB8AC3E}">
        <p14:creationId xmlns:p14="http://schemas.microsoft.com/office/powerpoint/2010/main" val="58534437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rot="21161897">
            <a:off x="503775" y="1717453"/>
            <a:ext cx="2723752" cy="1131178"/>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3436926"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679625" y="1965239"/>
            <a:ext cx="2499004" cy="800484"/>
          </a:xfrm>
        </p:spPr>
        <p:txBody>
          <a:bodyPr>
            <a:normAutofit fontScale="85000" lnSpcReduction="10000"/>
          </a:bodyPr>
          <a:lstStyle/>
          <a:p>
            <a:pPr>
              <a:lnSpc>
                <a:spcPct val="150000"/>
              </a:lnSpc>
              <a:buNone/>
            </a:pPr>
            <a:r>
              <a:rPr lang="en-US" altLang="zh-CN" sz="2000" b="1" dirty="0">
                <a:solidFill>
                  <a:schemeClr val="tx1"/>
                </a:solidFill>
              </a:rPr>
              <a:t>NVR</a:t>
            </a:r>
            <a:r>
              <a:rPr lang="en-US" altLang="zh-CN" sz="2000" dirty="0"/>
              <a:t> </a:t>
            </a:r>
            <a:r>
              <a:rPr lang="en-US" altLang="zh-CN" sz="2000" dirty="0">
                <a:solidFill>
                  <a:schemeClr val="tx1"/>
                </a:solidFill>
              </a:rPr>
              <a:t>Backup video file</a:t>
            </a:r>
            <a:endParaRPr lang="en-US" altLang="zh-CN" sz="2000" b="1" dirty="0">
              <a:solidFill>
                <a:schemeClr val="tx1"/>
              </a:solidFill>
            </a:endParaRPr>
          </a:p>
        </p:txBody>
      </p:sp>
      <p:pic>
        <p:nvPicPr>
          <p:cNvPr id="11" name="图片 10">
            <a:extLst>
              <a:ext uri="{FF2B5EF4-FFF2-40B4-BE49-F238E27FC236}">
                <a16:creationId xmlns="" xmlns:a16="http://schemas.microsoft.com/office/drawing/2014/main" id="{9D71803C-D1D4-479E-90F6-EECC358559BE}"/>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774663" y="968703"/>
            <a:ext cx="6598905" cy="4513943"/>
          </a:xfrm>
          <a:prstGeom prst="rect">
            <a:avLst/>
          </a:prstGeom>
          <a:noFill/>
          <a:ln>
            <a:noFill/>
          </a:ln>
        </p:spPr>
      </p:pic>
      <p:pic>
        <p:nvPicPr>
          <p:cNvPr id="13" name="图片 697">
            <a:extLst>
              <a:ext uri="{FF2B5EF4-FFF2-40B4-BE49-F238E27FC236}">
                <a16:creationId xmlns="" xmlns:a16="http://schemas.microsoft.com/office/drawing/2014/main" id="{EBE114B6-EF4F-4D80-840A-27613D4A96F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179530" y="1548952"/>
            <a:ext cx="5494137" cy="4100911"/>
          </a:xfrm>
          <a:prstGeom prst="rect">
            <a:avLst/>
          </a:prstGeom>
          <a:noFill/>
          <a:ln w="9525">
            <a:noFill/>
            <a:miter lim="800000"/>
            <a:headEnd/>
            <a:tailEnd/>
          </a:ln>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1000" fill="hold"/>
                                        <p:tgtEl>
                                          <p:spTgt spid="13"/>
                                        </p:tgtEl>
                                        <p:attrNameLst>
                                          <p:attrName>ppt_x</p:attrName>
                                        </p:attrNameLst>
                                      </p:cBhvr>
                                      <p:tavLst>
                                        <p:tav tm="0">
                                          <p:val>
                                            <p:strVal val="#ppt_x"/>
                                          </p:val>
                                        </p:tav>
                                        <p:tav tm="100000">
                                          <p:val>
                                            <p:strVal val="#ppt_x"/>
                                          </p:val>
                                        </p:tav>
                                      </p:tavLst>
                                    </p:anim>
                                    <p:anim calcmode="lin" valueType="num">
                                      <p:cBhvr additive="base">
                                        <p:cTn id="14"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rot="21161897">
            <a:off x="428465" y="1385882"/>
            <a:ext cx="3700556" cy="1496947"/>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19" y="729299"/>
            <a:ext cx="3137427"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23837" y="1291405"/>
            <a:ext cx="3167591" cy="873055"/>
          </a:xfrm>
        </p:spPr>
        <p:txBody>
          <a:bodyPr>
            <a:noAutofit/>
          </a:bodyPr>
          <a:lstStyle/>
          <a:p>
            <a:pPr>
              <a:lnSpc>
                <a:spcPct val="150000"/>
              </a:lnSpc>
              <a:buNone/>
            </a:pPr>
            <a:r>
              <a:rPr lang="en-US" altLang="zh-CN" sz="1800" dirty="0">
                <a:solidFill>
                  <a:schemeClr val="tx1"/>
                </a:solidFill>
              </a:rPr>
              <a:t/>
            </a:r>
            <a:br>
              <a:rPr lang="en-US" altLang="zh-CN" sz="1800" dirty="0">
                <a:solidFill>
                  <a:schemeClr val="tx1"/>
                </a:solidFill>
              </a:rPr>
            </a:br>
            <a:r>
              <a:rPr lang="en-US" altLang="zh-CN" sz="1800" dirty="0">
                <a:solidFill>
                  <a:schemeClr val="tx1"/>
                </a:solidFill>
              </a:rPr>
              <a:t>Front audio and video parameters set</a:t>
            </a:r>
            <a:endParaRPr lang="zh-CN" altLang="zh-CN" sz="1800" b="1" dirty="0">
              <a:solidFill>
                <a:schemeClr val="tx1"/>
              </a:solidFill>
            </a:endParaRPr>
          </a:p>
        </p:txBody>
      </p:sp>
      <p:pic>
        <p:nvPicPr>
          <p:cNvPr id="11" name="图片 10">
            <a:extLst>
              <a:ext uri="{FF2B5EF4-FFF2-40B4-BE49-F238E27FC236}">
                <a16:creationId xmlns="" xmlns:a16="http://schemas.microsoft.com/office/drawing/2014/main" id="{46EA1D6E-2884-4390-A2E4-D608327F7D0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684639" y="1291405"/>
            <a:ext cx="7145565" cy="4458922"/>
          </a:xfrm>
          <a:prstGeom prst="rect">
            <a:avLst/>
          </a:prstGeom>
          <a:noFill/>
          <a:ln>
            <a:noFill/>
          </a:ln>
        </p:spPr>
      </p:pic>
    </p:spTree>
    <p:extLst>
      <p:ext uri="{BB962C8B-B14F-4D97-AF65-F5344CB8AC3E}">
        <p14:creationId xmlns:p14="http://schemas.microsoft.com/office/powerpoint/2010/main" val="5853443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rot="21161897">
            <a:off x="399435" y="1531027"/>
            <a:ext cx="3700556" cy="1496947"/>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19" y="729299"/>
            <a:ext cx="3813165"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725705" y="1349984"/>
            <a:ext cx="3153077" cy="698884"/>
          </a:xfrm>
        </p:spPr>
        <p:txBody>
          <a:bodyPr>
            <a:noAutofit/>
          </a:bodyPr>
          <a:lstStyle/>
          <a:p>
            <a:pPr>
              <a:lnSpc>
                <a:spcPct val="150000"/>
              </a:lnSpc>
              <a:buNone/>
            </a:pPr>
            <a:r>
              <a:rPr lang="en-US" altLang="zh-CN" sz="2000" dirty="0">
                <a:solidFill>
                  <a:schemeClr val="tx1"/>
                </a:solidFill>
              </a:rPr>
              <a:t/>
            </a:r>
            <a:br>
              <a:rPr lang="en-US" altLang="zh-CN" sz="2000" dirty="0">
                <a:solidFill>
                  <a:schemeClr val="tx1"/>
                </a:solidFill>
              </a:rPr>
            </a:br>
            <a:r>
              <a:rPr lang="en-US" altLang="zh-CN" sz="2000" dirty="0">
                <a:solidFill>
                  <a:schemeClr val="tx1"/>
                </a:solidFill>
              </a:rPr>
              <a:t>Front-end video HD parameter settings</a:t>
            </a:r>
          </a:p>
          <a:p>
            <a:endParaRPr lang="zh-CN" altLang="en-US" sz="2000" dirty="0">
              <a:solidFill>
                <a:schemeClr val="tx1"/>
              </a:solidFill>
            </a:endParaRPr>
          </a:p>
        </p:txBody>
      </p:sp>
      <p:pic>
        <p:nvPicPr>
          <p:cNvPr id="10" name="图片 9">
            <a:extLst>
              <a:ext uri="{FF2B5EF4-FFF2-40B4-BE49-F238E27FC236}">
                <a16:creationId xmlns="" xmlns:a16="http://schemas.microsoft.com/office/drawing/2014/main" id="{B2A47187-D0D8-4FC4-9D0E-06F75E9A7BC0}"/>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432461" y="1211723"/>
            <a:ext cx="7146000" cy="4460400"/>
          </a:xfrm>
          <a:prstGeom prst="rect">
            <a:avLst/>
          </a:prstGeom>
          <a:noFill/>
          <a:ln>
            <a:noFill/>
          </a:ln>
        </p:spPr>
      </p:pic>
    </p:spTree>
    <p:extLst>
      <p:ext uri="{BB962C8B-B14F-4D97-AF65-F5344CB8AC3E}">
        <p14:creationId xmlns:p14="http://schemas.microsoft.com/office/powerpoint/2010/main" val="585344371"/>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rot="21161897">
            <a:off x="399435" y="1531027"/>
            <a:ext cx="3700556" cy="1496947"/>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3144794"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81894" y="2029803"/>
            <a:ext cx="3501420" cy="698884"/>
          </a:xfrm>
        </p:spPr>
        <p:txBody>
          <a:bodyPr/>
          <a:lstStyle/>
          <a:p>
            <a:pPr>
              <a:lnSpc>
                <a:spcPct val="150000"/>
              </a:lnSpc>
              <a:buNone/>
            </a:pPr>
            <a:r>
              <a:rPr lang="en-US" altLang="zh-CN" sz="2000" b="1" dirty="0">
                <a:solidFill>
                  <a:schemeClr val="tx1"/>
                </a:solidFill>
              </a:rPr>
              <a:t>OSD setting</a:t>
            </a:r>
            <a:endParaRPr lang="zh-CN" altLang="zh-CN" sz="1800" dirty="0">
              <a:solidFill>
                <a:schemeClr val="tx1"/>
              </a:solidFill>
            </a:endParaRPr>
          </a:p>
        </p:txBody>
      </p:sp>
      <p:pic>
        <p:nvPicPr>
          <p:cNvPr id="11" name="图片 10">
            <a:extLst>
              <a:ext uri="{FF2B5EF4-FFF2-40B4-BE49-F238E27FC236}">
                <a16:creationId xmlns="" xmlns:a16="http://schemas.microsoft.com/office/drawing/2014/main" id="{AA01E69D-5FCA-4922-BD21-3E5D1764572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4413669" y="1565276"/>
            <a:ext cx="7146000" cy="4460400"/>
          </a:xfrm>
          <a:prstGeom prst="rect">
            <a:avLst/>
          </a:prstGeom>
          <a:noFill/>
          <a:ln>
            <a:noFill/>
          </a:ln>
        </p:spPr>
      </p:pic>
    </p:spTree>
    <p:extLst>
      <p:ext uri="{BB962C8B-B14F-4D97-AF65-F5344CB8AC3E}">
        <p14:creationId xmlns:p14="http://schemas.microsoft.com/office/powerpoint/2010/main" val="5853443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rot="21161897">
            <a:off x="405137" y="1494939"/>
            <a:ext cx="3137607" cy="1322382"/>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19" y="729299"/>
            <a:ext cx="3423421"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1007437" y="1804048"/>
            <a:ext cx="2017486" cy="704163"/>
          </a:xfrm>
        </p:spPr>
        <p:txBody>
          <a:bodyPr>
            <a:normAutofit/>
          </a:bodyPr>
          <a:lstStyle/>
          <a:p>
            <a:pPr>
              <a:lnSpc>
                <a:spcPct val="150000"/>
              </a:lnSpc>
              <a:buNone/>
            </a:pPr>
            <a:r>
              <a:rPr lang="en-US" altLang="zh-CN" sz="2000" b="1" dirty="0">
                <a:solidFill>
                  <a:schemeClr val="tx1"/>
                </a:solidFill>
              </a:rPr>
              <a:t>Alarm setting</a:t>
            </a:r>
            <a:endParaRPr lang="zh-CN" altLang="zh-CN" sz="2000" b="1" dirty="0">
              <a:solidFill>
                <a:schemeClr val="tx1"/>
              </a:solidFill>
            </a:endParaRPr>
          </a:p>
        </p:txBody>
      </p:sp>
      <p:pic>
        <p:nvPicPr>
          <p:cNvPr id="12" name="图片 11">
            <a:extLst>
              <a:ext uri="{FF2B5EF4-FFF2-40B4-BE49-F238E27FC236}">
                <a16:creationId xmlns="" xmlns:a16="http://schemas.microsoft.com/office/drawing/2014/main" id="{5A27A46E-4E9E-45E9-AC87-DDD3272EFA6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81457" y="1590138"/>
            <a:ext cx="7146000" cy="4460400"/>
          </a:xfrm>
          <a:prstGeom prst="rect">
            <a:avLst/>
          </a:prstGeom>
        </p:spPr>
      </p:pic>
    </p:spTree>
    <p:extLst>
      <p:ext uri="{BB962C8B-B14F-4D97-AF65-F5344CB8AC3E}">
        <p14:creationId xmlns:p14="http://schemas.microsoft.com/office/powerpoint/2010/main" val="5853443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波形 11"/>
          <p:cNvSpPr/>
          <p:nvPr/>
        </p:nvSpPr>
        <p:spPr>
          <a:xfrm rot="21161897">
            <a:off x="327937" y="1538489"/>
            <a:ext cx="2914640" cy="1235280"/>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1128637" y="1835838"/>
            <a:ext cx="1991934" cy="704163"/>
          </a:xfrm>
        </p:spPr>
        <p:txBody>
          <a:bodyPr>
            <a:normAutofit/>
          </a:bodyPr>
          <a:lstStyle/>
          <a:p>
            <a:pPr>
              <a:lnSpc>
                <a:spcPct val="150000"/>
              </a:lnSpc>
              <a:buNone/>
            </a:pPr>
            <a:r>
              <a:rPr lang="zh-CN" altLang="en-US" sz="2000" b="1" dirty="0">
                <a:solidFill>
                  <a:schemeClr val="tx1"/>
                </a:solidFill>
              </a:rPr>
              <a:t>用户管理</a:t>
            </a:r>
            <a:endParaRPr lang="en-US" altLang="zh-CN" sz="2000" b="1" dirty="0">
              <a:solidFill>
                <a:schemeClr val="tx1"/>
              </a:solidFill>
            </a:endParaRPr>
          </a:p>
        </p:txBody>
      </p:sp>
      <p:pic>
        <p:nvPicPr>
          <p:cNvPr id="20" name="图片 19">
            <a:extLst>
              <a:ext uri="{FF2B5EF4-FFF2-40B4-BE49-F238E27FC236}">
                <a16:creationId xmlns="" xmlns:a16="http://schemas.microsoft.com/office/drawing/2014/main" id="{0E1CAEA0-A222-46B3-A083-C664751A9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05"/>
            <a:ext cx="12192000" cy="6858000"/>
          </a:xfrm>
          <a:prstGeom prst="rect">
            <a:avLst/>
          </a:prstGeom>
        </p:spPr>
      </p:pic>
      <p:pic>
        <p:nvPicPr>
          <p:cNvPr id="21" name="图片 20">
            <a:extLst>
              <a:ext uri="{FF2B5EF4-FFF2-40B4-BE49-F238E27FC236}">
                <a16:creationId xmlns="" xmlns:a16="http://schemas.microsoft.com/office/drawing/2014/main" id="{AE0A77D4-F7EC-43EF-A99F-855477B470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9108" y="0"/>
            <a:ext cx="4633783" cy="6858000"/>
          </a:xfrm>
          <a:prstGeom prst="rect">
            <a:avLst/>
          </a:prstGeom>
        </p:spPr>
      </p:pic>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波形 9"/>
          <p:cNvSpPr/>
          <p:nvPr/>
        </p:nvSpPr>
        <p:spPr>
          <a:xfrm rot="21161897">
            <a:off x="362724" y="1661151"/>
            <a:ext cx="3048262" cy="1106070"/>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2958726"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81894" y="1986259"/>
            <a:ext cx="2587020" cy="684369"/>
          </a:xfrm>
        </p:spPr>
        <p:txBody>
          <a:bodyPr>
            <a:normAutofit/>
          </a:bodyPr>
          <a:lstStyle/>
          <a:p>
            <a:pPr>
              <a:lnSpc>
                <a:spcPct val="150000"/>
              </a:lnSpc>
              <a:buNone/>
            </a:pPr>
            <a:r>
              <a:rPr lang="en-US" altLang="zh-CN" sz="2000" b="1" dirty="0">
                <a:solidFill>
                  <a:schemeClr val="tx1"/>
                </a:solidFill>
              </a:rPr>
              <a:t>NVR mobile APP</a:t>
            </a:r>
          </a:p>
        </p:txBody>
      </p:sp>
      <p:sp>
        <p:nvSpPr>
          <p:cNvPr id="11" name="内容占位符 7"/>
          <p:cNvSpPr txBox="1">
            <a:spLocks/>
          </p:cNvSpPr>
          <p:nvPr/>
        </p:nvSpPr>
        <p:spPr>
          <a:xfrm>
            <a:off x="903667" y="3053059"/>
            <a:ext cx="10373933" cy="1243170"/>
          </a:xfrm>
          <a:prstGeom prst="rect">
            <a:avLst/>
          </a:prstGeom>
        </p:spPr>
        <p:txBody>
          <a:bodyPr vert="horz" lIns="91440" tIns="45720" rIns="91440" bIns="45720" rtlCol="0">
            <a:normAutofit fontScale="85000" lnSpcReduction="10000"/>
          </a:bodyPr>
          <a:lstStyle/>
          <a:p>
            <a:pPr lvl="0">
              <a:lnSpc>
                <a:spcPct val="170000"/>
              </a:lnSpc>
              <a:spcBef>
                <a:spcPts val="1000"/>
              </a:spcBef>
              <a:defRPr/>
            </a:pPr>
            <a:r>
              <a:rPr lang="en-US" altLang="zh-CN" sz="1600" dirty="0">
                <a:latin typeface="Verdana" panose="020B0604030504040204" pitchFamily="34" charset="0"/>
                <a:ea typeface="Verdana" panose="020B0604030504040204" pitchFamily="34" charset="0"/>
                <a:cs typeface="Verdana" panose="020B0604030504040204" pitchFamily="34" charset="0"/>
              </a:rPr>
              <a:t/>
            </a:r>
            <a:br>
              <a:rPr lang="en-US" altLang="zh-CN" sz="1600" dirty="0">
                <a:latin typeface="Verdana" panose="020B0604030504040204" pitchFamily="34" charset="0"/>
                <a:ea typeface="Verdana" panose="020B0604030504040204" pitchFamily="34" charset="0"/>
                <a:cs typeface="Verdana" panose="020B0604030504040204" pitchFamily="34" charset="0"/>
              </a:rPr>
            </a:br>
            <a:r>
              <a:rPr lang="en-US" altLang="zh-CN" sz="1600" dirty="0">
                <a:latin typeface="Verdana" panose="020B0604030504040204" pitchFamily="34" charset="0"/>
                <a:ea typeface="Verdana" panose="020B0604030504040204" pitchFamily="34" charset="0"/>
                <a:cs typeface="Verdana" panose="020B0604030504040204" pitchFamily="34" charset="0"/>
              </a:rPr>
              <a:t>1. Connect the NVR to the public network, enter the monitoring interface of the mobile phone, download the client, and scan the QR code. Follow the prompts to perform video preview and control via the mobile phone.</a:t>
            </a:r>
            <a:endParaRPr kumimoji="0" lang="en-US" altLang="zh-CN" sz="16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2" name="内容占位符 7"/>
          <p:cNvSpPr txBox="1">
            <a:spLocks/>
          </p:cNvSpPr>
          <p:nvPr/>
        </p:nvSpPr>
        <p:spPr>
          <a:xfrm>
            <a:off x="897709" y="4497636"/>
            <a:ext cx="10515600" cy="78556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853443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9418B480-6B36-4A98-9356-696152EE3A1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58534437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rot="21161897">
            <a:off x="449810" y="1661151"/>
            <a:ext cx="3048262" cy="1106070"/>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582269" y="1931377"/>
            <a:ext cx="3657609" cy="782794"/>
          </a:xfrm>
        </p:spPr>
        <p:txBody>
          <a:bodyPr>
            <a:normAutofit/>
          </a:bodyPr>
          <a:lstStyle/>
          <a:p>
            <a:pPr>
              <a:lnSpc>
                <a:spcPct val="150000"/>
              </a:lnSpc>
              <a:buNone/>
            </a:pPr>
            <a:r>
              <a:rPr lang="en-US" altLang="zh-CN" sz="2000" b="1" dirty="0">
                <a:solidFill>
                  <a:schemeClr val="tx1"/>
                </a:solidFill>
              </a:rPr>
              <a:t>NVR web GUI Setting</a:t>
            </a:r>
          </a:p>
        </p:txBody>
      </p:sp>
      <p:sp>
        <p:nvSpPr>
          <p:cNvPr id="10" name="内容占位符 7"/>
          <p:cNvSpPr txBox="1">
            <a:spLocks/>
          </p:cNvSpPr>
          <p:nvPr/>
        </p:nvSpPr>
        <p:spPr>
          <a:xfrm>
            <a:off x="977538" y="3114291"/>
            <a:ext cx="9995262" cy="2306794"/>
          </a:xfrm>
          <a:prstGeom prst="rect">
            <a:avLst/>
          </a:prstGeom>
        </p:spPr>
        <p:txBody>
          <a:bodyPr vert="horz" lIns="91440" tIns="45720" rIns="91440" bIns="45720" rtlCol="0">
            <a:normAutofit/>
          </a:body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zh-CN"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矩形 1"/>
          <p:cNvSpPr/>
          <p:nvPr/>
        </p:nvSpPr>
        <p:spPr>
          <a:xfrm>
            <a:off x="2098859" y="3059214"/>
            <a:ext cx="8052507" cy="2080121"/>
          </a:xfrm>
          <a:prstGeom prst="rect">
            <a:avLst/>
          </a:prstGeom>
        </p:spPr>
        <p:txBody>
          <a:bodyPr wrap="square">
            <a:spAutoFit/>
          </a:bodyPr>
          <a:lstStyle/>
          <a:p>
            <a:pPr>
              <a:lnSpc>
                <a:spcPct val="150000"/>
              </a:lnSpc>
            </a:pPr>
            <a:r>
              <a:rPr lang="en-US" altLang="zh-CN" dirty="0"/>
              <a:t/>
            </a:r>
            <a:br>
              <a:rPr lang="en-US" altLang="zh-CN" dirty="0"/>
            </a:br>
            <a:r>
              <a:rPr lang="en-US" altLang="zh-CN" sz="1400" dirty="0">
                <a:solidFill>
                  <a:srgbClr val="212121"/>
                </a:solidFill>
                <a:latin typeface="Verdana" panose="020B0604030504040204" pitchFamily="34" charset="0"/>
                <a:ea typeface="Verdana" panose="020B0604030504040204" pitchFamily="34" charset="0"/>
                <a:cs typeface="Verdana" panose="020B0604030504040204" pitchFamily="34" charset="0"/>
              </a:rPr>
              <a:t>1. Open a browser and enter the IP address of the NVR (default IP address: 192.168.1.3)    Enter the user name, password (default username: admin, password: 1111), enter the web interface. </a:t>
            </a:r>
          </a:p>
          <a:p>
            <a:pPr>
              <a:lnSpc>
                <a:spcPct val="150000"/>
              </a:lnSpc>
            </a:pPr>
            <a:endParaRPr lang="en-US" altLang="zh-CN" sz="1400" dirty="0">
              <a:solidFill>
                <a:srgbClr val="212121"/>
              </a:solidFill>
              <a:latin typeface="Verdana" panose="020B0604030504040204" pitchFamily="34" charset="0"/>
              <a:ea typeface="Verdana" panose="020B0604030504040204" pitchFamily="34" charset="0"/>
              <a:cs typeface="Verdana" panose="020B0604030504040204" pitchFamily="34" charset="0"/>
            </a:endParaRPr>
          </a:p>
          <a:p>
            <a:pPr>
              <a:lnSpc>
                <a:spcPct val="150000"/>
              </a:lnSpc>
            </a:pPr>
            <a:r>
              <a:rPr lang="en-US" altLang="zh-CN" sz="1400" dirty="0">
                <a:solidFill>
                  <a:srgbClr val="212121"/>
                </a:solidFill>
                <a:latin typeface="Verdana" panose="020B0604030504040204" pitchFamily="34" charset="0"/>
                <a:ea typeface="Verdana" panose="020B0604030504040204" pitchFamily="34" charset="0"/>
                <a:cs typeface="Verdana" panose="020B0604030504040204" pitchFamily="34" charset="0"/>
              </a:rPr>
              <a:t>2.Web interface can video preview, video playback, log query, configuration operation.</a:t>
            </a:r>
            <a:endParaRPr lang="zh-CN" altLang="en-US" sz="1400" dirty="0">
              <a:latin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8534437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波形 10"/>
          <p:cNvSpPr/>
          <p:nvPr/>
        </p:nvSpPr>
        <p:spPr>
          <a:xfrm>
            <a:off x="566058" y="1669142"/>
            <a:ext cx="2235200" cy="769257"/>
          </a:xfrm>
          <a:prstGeom prst="wave">
            <a:avLst>
              <a:gd name="adj1" fmla="val 12500"/>
              <a:gd name="adj2" fmla="val 7340"/>
            </a:avLst>
          </a:prstGeom>
          <a:solidFill>
            <a:srgbClr val="41D228"/>
          </a:solidFill>
          <a:ln w="38100">
            <a:solidFill>
              <a:srgbClr val="41D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998008" y="1756228"/>
            <a:ext cx="1527477" cy="711200"/>
          </a:xfrm>
        </p:spPr>
        <p:txBody>
          <a:bodyPr>
            <a:normAutofit fontScale="70000" lnSpcReduction="20000"/>
          </a:bodyPr>
          <a:lstStyle/>
          <a:p>
            <a:pPr lvl="0">
              <a:lnSpc>
                <a:spcPct val="150000"/>
              </a:lnSpc>
              <a:buNone/>
              <a:defRPr/>
            </a:pPr>
            <a:r>
              <a:rPr lang="en-US" altLang="zh-CN" sz="2000" dirty="0">
                <a:solidFill>
                  <a:schemeClr val="tx1"/>
                </a:solidFill>
              </a:rPr>
              <a:t>How to install the HDD.</a:t>
            </a:r>
            <a:endParaRPr lang="zh-CN" altLang="zh-CN" sz="2000" dirty="0">
              <a:solidFill>
                <a:schemeClr val="tx1"/>
              </a:solidFill>
            </a:endParaRPr>
          </a:p>
        </p:txBody>
      </p:sp>
      <p:sp>
        <p:nvSpPr>
          <p:cNvPr id="12" name="内容占位符 7"/>
          <p:cNvSpPr txBox="1">
            <a:spLocks/>
          </p:cNvSpPr>
          <p:nvPr/>
        </p:nvSpPr>
        <p:spPr>
          <a:xfrm>
            <a:off x="502276" y="2648858"/>
            <a:ext cx="6362163" cy="689427"/>
          </a:xfrm>
          <a:prstGeom prst="rect">
            <a:avLst/>
          </a:prstGeom>
        </p:spPr>
        <p:txBody>
          <a:bodyPr vert="horz" lIns="91440" tIns="45720" rIns="91440" bIns="45720" rtlCol="0">
            <a:normAutofit fontScale="40000" lnSpcReduction="20000"/>
          </a:bodyPr>
          <a:lstStyle/>
          <a:p>
            <a:pPr>
              <a:lnSpc>
                <a:spcPct val="150000"/>
              </a:lnSpc>
              <a:spcBef>
                <a:spcPts val="1000"/>
              </a:spcBef>
              <a:defRPr/>
            </a:pPr>
            <a:r>
              <a:rPr lang="en-US" altLang="zh-CN" sz="2000" dirty="0"/>
              <a:t/>
            </a:r>
            <a:br>
              <a:rPr lang="en-US" altLang="zh-CN" sz="2000" dirty="0"/>
            </a:br>
            <a:r>
              <a:rPr lang="en-US" altLang="zh-CN" sz="2800" dirty="0">
                <a:latin typeface="Verdana" panose="020B0604030504040204" pitchFamily="34" charset="0"/>
                <a:ea typeface="Verdana" panose="020B0604030504040204" pitchFamily="34" charset="0"/>
                <a:cs typeface="Verdana" panose="020B0604030504040204" pitchFamily="34" charset="0"/>
              </a:rPr>
              <a:t>1, Install the hard disk fixing screws and insert the corresponding hard disk slots on the front panel.</a:t>
            </a:r>
            <a:endParaRPr lang="en-US" altLang="zh-CN" sz="2500" dirty="0">
              <a:latin typeface="Verdana" panose="020B0604030504040204" pitchFamily="34" charset="0"/>
              <a:ea typeface="Verdana" panose="020B0604030504040204" pitchFamily="34" charset="0"/>
              <a:cs typeface="Verdana" panose="020B0604030504040204" pitchFamily="34" charset="0"/>
            </a:endParaRPr>
          </a:p>
        </p:txBody>
      </p:sp>
      <p:sp>
        <p:nvSpPr>
          <p:cNvPr id="13" name="内容占位符 7"/>
          <p:cNvSpPr txBox="1">
            <a:spLocks/>
          </p:cNvSpPr>
          <p:nvPr/>
        </p:nvSpPr>
        <p:spPr>
          <a:xfrm>
            <a:off x="678695" y="3657601"/>
            <a:ext cx="10515600" cy="689427"/>
          </a:xfrm>
          <a:prstGeom prst="rect">
            <a:avLst/>
          </a:prstGeom>
        </p:spPr>
        <p:txBody>
          <a:bodyPr vert="horz" lIns="91440" tIns="45720" rIns="91440" bIns="45720" rtlCol="0">
            <a:normAutofit/>
          </a:bodyPr>
          <a:lstStyle/>
          <a:p>
            <a:pPr lvl="0">
              <a:lnSpc>
                <a:spcPct val="150000"/>
              </a:lnSpc>
            </a:pPr>
            <a:endParaRPr lang="en-US" altLang="zh-CN" sz="2000" dirty="0">
              <a:latin typeface="微软雅黑" pitchFamily="34" charset="-122"/>
              <a:ea typeface="微软雅黑" pitchFamily="34" charset="-122"/>
            </a:endParaRPr>
          </a:p>
        </p:txBody>
      </p:sp>
      <p:sp>
        <p:nvSpPr>
          <p:cNvPr id="15" name="内容占位符 7"/>
          <p:cNvSpPr txBox="1">
            <a:spLocks/>
          </p:cNvSpPr>
          <p:nvPr/>
        </p:nvSpPr>
        <p:spPr>
          <a:xfrm>
            <a:off x="409153" y="3633256"/>
            <a:ext cx="10752603" cy="1760801"/>
          </a:xfrm>
          <a:prstGeom prst="rect">
            <a:avLst/>
          </a:prstGeom>
        </p:spPr>
        <p:txBody>
          <a:bodyPr vert="horz" lIns="91440" tIns="45720" rIns="91440" bIns="45720" rtlCol="0">
            <a:normAutofit/>
          </a:bodyPr>
          <a:lstStyle/>
          <a:p>
            <a:pPr lvl="0">
              <a:lnSpc>
                <a:spcPct val="150000"/>
              </a:lnSpc>
            </a:pPr>
            <a:r>
              <a:rPr lang="en-US" altLang="zh-CN" sz="2000" dirty="0"/>
              <a:t/>
            </a:r>
            <a:br>
              <a:rPr lang="en-US" altLang="zh-CN" sz="2000" dirty="0"/>
            </a:br>
            <a:r>
              <a:rPr lang="en-US" altLang="zh-CN" sz="1200" dirty="0">
                <a:latin typeface="Verdana" panose="020B0604030504040204" pitchFamily="34" charset="0"/>
                <a:ea typeface="Verdana" panose="020B0604030504040204" pitchFamily="34" charset="0"/>
                <a:cs typeface="Verdana" panose="020B0604030504040204" pitchFamily="34" charset="0"/>
              </a:rPr>
              <a:t>2, push the hard disk into the corresponding hard disk slot, close the front panel.</a:t>
            </a:r>
            <a:endParaRPr lang="zh-CN" altLang="zh-CN" sz="1200" dirty="0">
              <a:latin typeface="Verdana" panose="020B0604030504040204" pitchFamily="34" charset="0"/>
              <a:ea typeface="微软雅黑" pitchFamily="34" charset="-122"/>
              <a:cs typeface="Verdana" panose="020B0604030504040204" pitchFamily="34" charset="0"/>
            </a:endParaRPr>
          </a:p>
        </p:txBody>
      </p:sp>
      <p:pic>
        <p:nvPicPr>
          <p:cNvPr id="20481" name="Picture 1" descr="图片2"/>
          <p:cNvPicPr>
            <a:picLocks noChangeAspect="1" noChangeArrowheads="1"/>
          </p:cNvPicPr>
          <p:nvPr/>
        </p:nvPicPr>
        <p:blipFill>
          <a:blip r:embed="rId2"/>
          <a:srcRect/>
          <a:stretch>
            <a:fillRect/>
          </a:stretch>
        </p:blipFill>
        <p:spPr bwMode="auto">
          <a:xfrm>
            <a:off x="6825978" y="1652025"/>
            <a:ext cx="5101296" cy="2868460"/>
          </a:xfrm>
          <a:prstGeom prst="rect">
            <a:avLst/>
          </a:prstGeom>
          <a:noFill/>
          <a:ln w="9525">
            <a:noFill/>
            <a:miter lim="800000"/>
            <a:headEnd/>
            <a:tailEnd/>
          </a:ln>
        </p:spPr>
      </p:pic>
      <p:pic>
        <p:nvPicPr>
          <p:cNvPr id="20482" name="Picture 2" descr="图片1"/>
          <p:cNvPicPr>
            <a:picLocks noChangeAspect="1" noChangeArrowheads="1"/>
          </p:cNvPicPr>
          <p:nvPr/>
        </p:nvPicPr>
        <p:blipFill>
          <a:blip r:embed="rId3"/>
          <a:srcRect/>
          <a:stretch>
            <a:fillRect/>
          </a:stretch>
        </p:blipFill>
        <p:spPr bwMode="auto">
          <a:xfrm>
            <a:off x="6917111" y="1983345"/>
            <a:ext cx="5120343" cy="2871989"/>
          </a:xfrm>
          <a:prstGeom prst="rect">
            <a:avLst/>
          </a:prstGeom>
          <a:noFill/>
          <a:ln w="9525">
            <a:noFill/>
            <a:miter lim="800000"/>
            <a:headEnd/>
            <a:tailEnd/>
          </a:ln>
        </p:spPr>
      </p:pic>
      <p:sp>
        <p:nvSpPr>
          <p:cNvPr id="16"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1"/>
                                        </p:tgtEl>
                                        <p:attrNameLst>
                                          <p:attrName>style.visibility</p:attrName>
                                        </p:attrNameLst>
                                      </p:cBhvr>
                                      <p:to>
                                        <p:strVal val="visible"/>
                                      </p:to>
                                    </p:set>
                                    <p:anim calcmode="lin" valueType="num">
                                      <p:cBhvr additive="base">
                                        <p:cTn id="13" dur="500" fill="hold"/>
                                        <p:tgtEl>
                                          <p:spTgt spid="20481"/>
                                        </p:tgtEl>
                                        <p:attrNameLst>
                                          <p:attrName>ppt_x</p:attrName>
                                        </p:attrNameLst>
                                      </p:cBhvr>
                                      <p:tavLst>
                                        <p:tav tm="0">
                                          <p:val>
                                            <p:strVal val="#ppt_x"/>
                                          </p:val>
                                        </p:tav>
                                        <p:tav tm="100000">
                                          <p:val>
                                            <p:strVal val="#ppt_x"/>
                                          </p:val>
                                        </p:tav>
                                      </p:tavLst>
                                    </p:anim>
                                    <p:anim calcmode="lin" valueType="num">
                                      <p:cBhvr additive="base">
                                        <p:cTn id="14"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2"/>
                                        </p:tgtEl>
                                        <p:attrNameLst>
                                          <p:attrName>style.visibility</p:attrName>
                                        </p:attrNameLst>
                                      </p:cBhvr>
                                      <p:to>
                                        <p:strVal val="visible"/>
                                      </p:to>
                                    </p:set>
                                    <p:anim calcmode="lin" valueType="num">
                                      <p:cBhvr additive="base">
                                        <p:cTn id="25" dur="500" fill="hold"/>
                                        <p:tgtEl>
                                          <p:spTgt spid="20482"/>
                                        </p:tgtEl>
                                        <p:attrNameLst>
                                          <p:attrName>ppt_x</p:attrName>
                                        </p:attrNameLst>
                                      </p:cBhvr>
                                      <p:tavLst>
                                        <p:tav tm="0">
                                          <p:val>
                                            <p:strVal val="#ppt_x"/>
                                          </p:val>
                                        </p:tav>
                                        <p:tav tm="100000">
                                          <p:val>
                                            <p:strVal val="#ppt_x"/>
                                          </p:val>
                                        </p:tav>
                                      </p:tavLst>
                                    </p:anim>
                                    <p:anim calcmode="lin" valueType="num">
                                      <p:cBhvr additive="base">
                                        <p:cTn id="26"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1"/>
          <p:cNvSpPr txBox="1">
            <a:spLocks noChangeArrowheads="1"/>
          </p:cNvSpPr>
          <p:nvPr/>
        </p:nvSpPr>
        <p:spPr bwMode="auto">
          <a:xfrm>
            <a:off x="1238520" y="729299"/>
            <a:ext cx="2584058" cy="857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 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 xmlns:a16="http://schemas.microsoft.com/office/drawing/2014/main" id="{1E106BCF-E96C-444F-88D9-66CD77BF85D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324167"/>
          </a:xfrm>
          <a:prstGeom prst="rect">
            <a:avLst/>
          </a:prstGeom>
          <a:noFill/>
          <a:ln>
            <a:noFill/>
          </a:ln>
        </p:spPr>
      </p:pic>
    </p:spTree>
    <p:extLst>
      <p:ext uri="{BB962C8B-B14F-4D97-AF65-F5344CB8AC3E}">
        <p14:creationId xmlns:p14="http://schemas.microsoft.com/office/powerpoint/2010/main" val="9877097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en-US" altLang="zh-CN" sz="6600" dirty="0"/>
              <a:t>Thank You</a:t>
            </a:r>
            <a:endParaRPr lang="zh-CN" altLang="en-US" sz="6600" dirty="0"/>
          </a:p>
        </p:txBody>
      </p:sp>
    </p:spTree>
    <p:extLst>
      <p:ext uri="{BB962C8B-B14F-4D97-AF65-F5344CB8AC3E}">
        <p14:creationId xmlns:p14="http://schemas.microsoft.com/office/powerpoint/2010/main" val="3674598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823837" y="4029324"/>
            <a:ext cx="10661439" cy="702054"/>
          </a:xfrm>
        </p:spPr>
        <p:txBody>
          <a:bodyPr>
            <a:noAutofit/>
          </a:bodyPr>
          <a:lstStyle/>
          <a:p>
            <a:pPr>
              <a:lnSpc>
                <a:spcPct val="150000"/>
              </a:lnSpc>
              <a:buNone/>
            </a:pPr>
            <a:r>
              <a:rPr lang="en-US" altLang="zh-CN" sz="3200" dirty="0"/>
              <a:t/>
            </a:r>
            <a:br>
              <a:rPr lang="en-US" altLang="zh-CN" sz="3200" dirty="0"/>
            </a:br>
            <a:r>
              <a:rPr lang="en-US" altLang="zh-CN" sz="2400" dirty="0">
                <a:solidFill>
                  <a:schemeClr val="tx1"/>
                </a:solidFill>
                <a:latin typeface="Verdana" panose="020B0604030504040204" pitchFamily="34" charset="0"/>
                <a:ea typeface="Verdana" panose="020B0604030504040204" pitchFamily="34" charset="0"/>
                <a:cs typeface="Verdana" panose="020B0604030504040204" pitchFamily="34" charset="0"/>
              </a:rPr>
              <a:t>NVR complicated function settings become simple, very fast!</a:t>
            </a:r>
            <a:endParaRPr lang="zh-CN" altLang="en-US" sz="2400" b="1" dirty="0">
              <a:solidFill>
                <a:schemeClr val="tx1"/>
              </a:solidFill>
              <a:latin typeface="Verdana" panose="020B0604030504040204" pitchFamily="34" charset="0"/>
              <a:cs typeface="Verdana" panose="020B0604030504040204" pitchFamily="34" charset="0"/>
            </a:endParaRPr>
          </a:p>
        </p:txBody>
      </p:sp>
      <p:sp>
        <p:nvSpPr>
          <p:cNvPr id="25" name="内容占位符 7"/>
          <p:cNvSpPr txBox="1">
            <a:spLocks/>
          </p:cNvSpPr>
          <p:nvPr/>
        </p:nvSpPr>
        <p:spPr>
          <a:xfrm>
            <a:off x="870858" y="2539999"/>
            <a:ext cx="6662057" cy="1625599"/>
          </a:xfrm>
          <a:prstGeom prst="rect">
            <a:avLst/>
          </a:prstGeom>
        </p:spPr>
        <p:txBody>
          <a:bodyPr vert="horz" lIns="91440" tIns="45720" rIns="91440" bIns="45720" rtlCol="0">
            <a:noAutofit/>
          </a:bodyPr>
          <a:lstStyle/>
          <a:p>
            <a:pPr marL="228600" marR="0" lvl="0" indent="-22860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0" lang="en-US" altLang="zh-CN" sz="66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8" name="内容占位符 7"/>
          <p:cNvSpPr txBox="1">
            <a:spLocks/>
          </p:cNvSpPr>
          <p:nvPr/>
        </p:nvSpPr>
        <p:spPr>
          <a:xfrm>
            <a:off x="1129310" y="3281080"/>
            <a:ext cx="7032171" cy="1625599"/>
          </a:xfrm>
          <a:prstGeom prst="rect">
            <a:avLst/>
          </a:prstGeom>
        </p:spPr>
        <p:txBody>
          <a:bodyPr vert="horz" lIns="91440" tIns="45720" rIns="91440" bIns="45720" rtlCol="0">
            <a:noAutofit/>
          </a:bodyPr>
          <a:lstStyle/>
          <a:p>
            <a:pPr marL="228600" lvl="0" indent="-228600">
              <a:lnSpc>
                <a:spcPct val="150000"/>
              </a:lnSpc>
              <a:spcBef>
                <a:spcPts val="1000"/>
              </a:spcBef>
              <a:defRPr/>
            </a:pPr>
            <a:r>
              <a:rPr lang="en-US" altLang="zh-CN" sz="2400" dirty="0">
                <a:solidFill>
                  <a:srgbClr val="FF0000"/>
                </a:solidFill>
                <a:latin typeface="Verdana" panose="020B0604030504040204" pitchFamily="34" charset="0"/>
                <a:ea typeface="Verdana" panose="020B0604030504040204" pitchFamily="34" charset="0"/>
                <a:cs typeface="Verdana" panose="020B0604030504040204" pitchFamily="34" charset="0"/>
              </a:rPr>
              <a:t>Use Boot Wizard !</a:t>
            </a:r>
            <a:endParaRPr kumimoji="0" lang="en-US" altLang="zh-CN" sz="2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29" name="矩形 28"/>
          <p:cNvSpPr/>
          <p:nvPr/>
        </p:nvSpPr>
        <p:spPr>
          <a:xfrm>
            <a:off x="1129310" y="1428834"/>
            <a:ext cx="9100456" cy="1077218"/>
          </a:xfrm>
          <a:prstGeom prst="rect">
            <a:avLst/>
          </a:prstGeom>
        </p:spPr>
        <p:txBody>
          <a:bodyPr wrap="square">
            <a:spAutoFit/>
          </a:bodyPr>
          <a:lstStyle/>
          <a:p>
            <a:r>
              <a:rPr lang="en-US" altLang="zh-CN" sz="4000" dirty="0"/>
              <a:t/>
            </a:r>
            <a:br>
              <a:rPr lang="en-US" altLang="zh-CN" sz="4000" dirty="0"/>
            </a:br>
            <a:r>
              <a:rPr lang="en-US" altLang="zh-CN" sz="2400" dirty="0">
                <a:latin typeface="Verdana" panose="020B0604030504040204" pitchFamily="34" charset="0"/>
                <a:ea typeface="Verdana" panose="020B0604030504040204" pitchFamily="34" charset="0"/>
                <a:cs typeface="Verdana" panose="020B0604030504040204" pitchFamily="34" charset="0"/>
              </a:rPr>
              <a:t>The first time using NVR, don’t know how to  operate?</a:t>
            </a:r>
            <a:endParaRPr lang="zh-CN" altLang="en-US" sz="2400" b="1" dirty="0">
              <a:solidFill>
                <a:srgbClr val="FF0000"/>
              </a:solidFill>
              <a:latin typeface="Verdana" panose="020B0604030504040204" pitchFamily="34" charset="0"/>
              <a:ea typeface="微软雅黑" pitchFamily="34" charset="-122"/>
              <a:cs typeface="Verdana" panose="020B0604030504040204" pitchFamily="34" charset="0"/>
            </a:endParaRPr>
          </a:p>
        </p:txBody>
      </p:sp>
      <p:sp>
        <p:nvSpPr>
          <p:cNvPr id="11"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ppt_x"/>
                                          </p:val>
                                        </p:tav>
                                        <p:tav tm="100000">
                                          <p:val>
                                            <p:strVal val="#ppt_x"/>
                                          </p:val>
                                        </p:tav>
                                      </p:tavLst>
                                    </p:anim>
                                    <p:anim calcmode="lin" valueType="num">
                                      <p:cBhvr additive="base">
                                        <p:cTn id="8"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0" y="0"/>
            <a:ext cx="8181975" cy="4943475"/>
          </a:xfrm>
          <a:prstGeom prst="rect">
            <a:avLst/>
          </a:prstGeom>
        </p:spPr>
      </p:pic>
      <p:pic>
        <p:nvPicPr>
          <p:cNvPr id="6" name="图片 5"/>
          <p:cNvPicPr>
            <a:picLocks noChangeAspect="1"/>
          </p:cNvPicPr>
          <p:nvPr/>
        </p:nvPicPr>
        <p:blipFill>
          <a:blip r:embed="rId3"/>
          <a:stretch>
            <a:fillRect/>
          </a:stretch>
        </p:blipFill>
        <p:spPr>
          <a:xfrm>
            <a:off x="273410" y="244335"/>
            <a:ext cx="8181975" cy="4933950"/>
          </a:xfrm>
          <a:prstGeom prst="rect">
            <a:avLst/>
          </a:prstGeom>
        </p:spPr>
      </p:pic>
      <p:pic>
        <p:nvPicPr>
          <p:cNvPr id="7" name="图片 6"/>
          <p:cNvPicPr>
            <a:picLocks noChangeAspect="1"/>
          </p:cNvPicPr>
          <p:nvPr/>
        </p:nvPicPr>
        <p:blipFill>
          <a:blip r:embed="rId4"/>
          <a:stretch>
            <a:fillRect/>
          </a:stretch>
        </p:blipFill>
        <p:spPr>
          <a:xfrm>
            <a:off x="565870" y="456267"/>
            <a:ext cx="8162925" cy="5172075"/>
          </a:xfrm>
          <a:prstGeom prst="rect">
            <a:avLst/>
          </a:prstGeom>
        </p:spPr>
      </p:pic>
      <p:pic>
        <p:nvPicPr>
          <p:cNvPr id="8" name="图片 7"/>
          <p:cNvPicPr>
            <a:picLocks noChangeAspect="1"/>
          </p:cNvPicPr>
          <p:nvPr/>
        </p:nvPicPr>
        <p:blipFill>
          <a:blip r:embed="rId5"/>
          <a:stretch>
            <a:fillRect/>
          </a:stretch>
        </p:blipFill>
        <p:spPr>
          <a:xfrm>
            <a:off x="838167" y="665300"/>
            <a:ext cx="8333635" cy="5174974"/>
          </a:xfrm>
          <a:prstGeom prst="rect">
            <a:avLst/>
          </a:prstGeom>
        </p:spPr>
      </p:pic>
      <p:pic>
        <p:nvPicPr>
          <p:cNvPr id="9" name="图片 8"/>
          <p:cNvPicPr>
            <a:picLocks noChangeAspect="1"/>
          </p:cNvPicPr>
          <p:nvPr/>
        </p:nvPicPr>
        <p:blipFill>
          <a:blip r:embed="rId6"/>
          <a:stretch>
            <a:fillRect/>
          </a:stretch>
        </p:blipFill>
        <p:spPr>
          <a:xfrm>
            <a:off x="1084758" y="886998"/>
            <a:ext cx="8359341" cy="5162309"/>
          </a:xfrm>
          <a:prstGeom prst="rect">
            <a:avLst/>
          </a:prstGeom>
        </p:spPr>
      </p:pic>
      <p:pic>
        <p:nvPicPr>
          <p:cNvPr id="10" name="图片 9"/>
          <p:cNvPicPr>
            <a:picLocks noChangeAspect="1"/>
          </p:cNvPicPr>
          <p:nvPr/>
        </p:nvPicPr>
        <p:blipFill>
          <a:blip r:embed="rId7"/>
          <a:stretch>
            <a:fillRect/>
          </a:stretch>
        </p:blipFill>
        <p:spPr>
          <a:xfrm>
            <a:off x="1394829" y="1145275"/>
            <a:ext cx="8295861" cy="5125730"/>
          </a:xfrm>
          <a:prstGeom prst="rect">
            <a:avLst/>
          </a:prstGeom>
        </p:spPr>
      </p:pic>
      <p:pic>
        <p:nvPicPr>
          <p:cNvPr id="11" name="图片 10"/>
          <p:cNvPicPr>
            <a:picLocks noChangeAspect="1"/>
          </p:cNvPicPr>
          <p:nvPr/>
        </p:nvPicPr>
        <p:blipFill>
          <a:blip r:embed="rId8"/>
          <a:stretch>
            <a:fillRect/>
          </a:stretch>
        </p:blipFill>
        <p:spPr>
          <a:xfrm>
            <a:off x="1680001" y="1366669"/>
            <a:ext cx="8731412" cy="5403782"/>
          </a:xfrm>
          <a:prstGeom prst="rect">
            <a:avLst/>
          </a:prstGeom>
        </p:spPr>
      </p:pic>
      <p:pic>
        <p:nvPicPr>
          <p:cNvPr id="12" name="图片 11"/>
          <p:cNvPicPr>
            <a:picLocks noChangeAspect="1"/>
          </p:cNvPicPr>
          <p:nvPr/>
        </p:nvPicPr>
        <p:blipFill>
          <a:blip r:embed="rId9"/>
          <a:stretch>
            <a:fillRect/>
          </a:stretch>
        </p:blipFill>
        <p:spPr>
          <a:xfrm>
            <a:off x="1969830" y="1590636"/>
            <a:ext cx="8631226" cy="5267364"/>
          </a:xfrm>
          <a:prstGeom prst="rect">
            <a:avLst/>
          </a:prstGeom>
        </p:spPr>
      </p:pic>
    </p:spTree>
    <p:extLst>
      <p:ext uri="{BB962C8B-B14F-4D97-AF65-F5344CB8AC3E}">
        <p14:creationId xmlns:p14="http://schemas.microsoft.com/office/powerpoint/2010/main" val="80717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1238520" y="3244312"/>
            <a:ext cx="2806538" cy="928914"/>
          </a:xfrm>
        </p:spPr>
        <p:txBody>
          <a:bodyPr>
            <a:normAutofit fontScale="92500" lnSpcReduction="10000"/>
          </a:bodyPr>
          <a:lstStyle/>
          <a:p>
            <a:pPr>
              <a:lnSpc>
                <a:spcPct val="150000"/>
              </a:lnSpc>
              <a:buNone/>
            </a:pPr>
            <a:r>
              <a:rPr lang="en-US" altLang="zh-CN" sz="2000" b="1" dirty="0">
                <a:solidFill>
                  <a:schemeClr val="tx1"/>
                </a:solidFill>
              </a:rPr>
              <a:t>NVR</a:t>
            </a:r>
            <a:r>
              <a:rPr lang="en-US" altLang="zh-CN" sz="2000" b="1" dirty="0"/>
              <a:t> </a:t>
            </a:r>
            <a:r>
              <a:rPr lang="en-US" altLang="zh-CN" sz="2000" b="1" dirty="0">
                <a:solidFill>
                  <a:schemeClr val="tx1"/>
                </a:solidFill>
              </a:rPr>
              <a:t>Network card configuration</a:t>
            </a:r>
            <a:endParaRPr lang="zh-CN" altLang="zh-CN" sz="2000" b="1" dirty="0">
              <a:solidFill>
                <a:schemeClr val="tx1"/>
              </a:solidFill>
            </a:endParaRPr>
          </a:p>
        </p:txBody>
      </p:sp>
      <p:graphicFrame>
        <p:nvGraphicFramePr>
          <p:cNvPr id="9" name="图示 8"/>
          <p:cNvGraphicFramePr/>
          <p:nvPr>
            <p:extLst>
              <p:ext uri="{D42A27DB-BD31-4B8C-83A1-F6EECF244321}">
                <p14:modId xmlns:p14="http://schemas.microsoft.com/office/powerpoint/2010/main" val="252972526"/>
              </p:ext>
            </p:extLst>
          </p:nvPr>
        </p:nvGraphicFramePr>
        <p:xfrm>
          <a:off x="4441372" y="1872343"/>
          <a:ext cx="7053942" cy="3685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波形 8"/>
          <p:cNvSpPr/>
          <p:nvPr/>
        </p:nvSpPr>
        <p:spPr>
          <a:xfrm rot="21161897">
            <a:off x="304573" y="1634486"/>
            <a:ext cx="3466210" cy="1131178"/>
          </a:xfrm>
          <a:prstGeom prst="wave">
            <a:avLst>
              <a:gd name="adj1" fmla="val 12500"/>
              <a:gd name="adj2" fmla="val 5715"/>
            </a:avLst>
          </a:prstGeom>
          <a:solidFill>
            <a:srgbClr val="41D228"/>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8" name="内容占位符 7"/>
          <p:cNvSpPr>
            <a:spLocks noGrp="1"/>
          </p:cNvSpPr>
          <p:nvPr>
            <p:ph idx="1"/>
          </p:nvPr>
        </p:nvSpPr>
        <p:spPr>
          <a:xfrm>
            <a:off x="921656" y="1907566"/>
            <a:ext cx="3287487" cy="835634"/>
          </a:xfrm>
        </p:spPr>
        <p:txBody>
          <a:bodyPr/>
          <a:lstStyle/>
          <a:p>
            <a:pPr lvl="0"/>
            <a:r>
              <a:rPr lang="en-US" altLang="zh-CN" sz="2000" b="1" dirty="0">
                <a:solidFill>
                  <a:schemeClr val="tx1"/>
                </a:solidFill>
              </a:rPr>
              <a:t>Network card 1 configuration</a:t>
            </a:r>
            <a:endParaRPr lang="zh-CN" altLang="en-US" sz="2000" dirty="0">
              <a:solidFill>
                <a:schemeClr val="tx1"/>
              </a:solidFill>
            </a:endParaRPr>
          </a:p>
        </p:txBody>
      </p:sp>
      <p:sp>
        <p:nvSpPr>
          <p:cNvPr id="10" name="内容占位符 7"/>
          <p:cNvSpPr txBox="1">
            <a:spLocks/>
          </p:cNvSpPr>
          <p:nvPr/>
        </p:nvSpPr>
        <p:spPr>
          <a:xfrm>
            <a:off x="1219199" y="2743200"/>
            <a:ext cx="10515600" cy="2750458"/>
          </a:xfrm>
          <a:prstGeom prst="rect">
            <a:avLst/>
          </a:prstGeom>
        </p:spPr>
        <p:txBody>
          <a:bodyPr vert="horz" lIns="91440" tIns="45720" rIns="91440" bIns="45720" rtlCol="0">
            <a:normAutofit/>
          </a:bodyPr>
          <a:lstStyle/>
          <a:p>
            <a:pPr lvl="0">
              <a:lnSpc>
                <a:spcPct val="150000"/>
              </a:lnSpc>
              <a:spcBef>
                <a:spcPts val="1000"/>
              </a:spcBef>
              <a:defRPr/>
            </a:pPr>
            <a:r>
              <a:rPr lang="en-US" altLang="zh-CN" sz="2000" dirty="0"/>
              <a:t>  Obtain IP address automatically     </a:t>
            </a:r>
          </a:p>
          <a:p>
            <a:pPr lvl="0">
              <a:lnSpc>
                <a:spcPct val="200000"/>
              </a:lnSpc>
              <a:spcBef>
                <a:spcPts val="1000"/>
              </a:spcBef>
              <a:defRPr/>
            </a:pPr>
            <a:r>
              <a:rPr lang="en-US" altLang="zh-CN" sz="1200" dirty="0">
                <a:latin typeface="Verdana" panose="020B0604030504040204" pitchFamily="34" charset="0"/>
                <a:ea typeface="Verdana" panose="020B0604030504040204" pitchFamily="34" charset="0"/>
                <a:cs typeface="Verdana" panose="020B0604030504040204" pitchFamily="34" charset="0"/>
              </a:rPr>
              <a:t>Obtain an IP address from DHCP in the network automatically.</a:t>
            </a:r>
            <a:endParaRPr kumimoji="0" lang="en-US" altLang="zh-CN" sz="12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lvl="0">
              <a:lnSpc>
                <a:spcPct val="200000"/>
              </a:lnSpc>
              <a:spcBef>
                <a:spcPts val="1000"/>
              </a:spcBef>
              <a:defRPr/>
            </a:pPr>
            <a:r>
              <a:rPr lang="en-US" altLang="zh-CN" sz="2000" dirty="0"/>
              <a:t> Manually obtain the IP address </a:t>
            </a:r>
            <a:br>
              <a:rPr lang="en-US" altLang="zh-CN" sz="2000" dirty="0"/>
            </a:br>
            <a:r>
              <a:rPr lang="en-US" altLang="zh-CN" sz="1200" dirty="0">
                <a:latin typeface="Verdana" panose="020B0604030504040204" pitchFamily="34" charset="0"/>
                <a:ea typeface="Verdana" panose="020B0604030504040204" pitchFamily="34" charset="0"/>
                <a:cs typeface="Verdana" panose="020B0604030504040204" pitchFamily="34" charset="0"/>
              </a:rPr>
              <a:t>Need to specify the device's IP address, subnet mask, gateway and other information. Click the "Apply" button.</a:t>
            </a:r>
            <a:endParaRPr kumimoji="0" lang="zh-CN" altLang="zh-CN" sz="2000" b="0" i="0" u="none" strike="noStrike" kern="1200" cap="none" spc="0" normalizeH="0" baseline="0" noProof="0" dirty="0">
              <a:ln>
                <a:noFill/>
              </a:ln>
              <a:solidFill>
                <a:schemeClr val="tx1"/>
              </a:solidFill>
              <a:effectLst/>
              <a:uLnTx/>
              <a:uFillTx/>
              <a:latin typeface="Verdana" panose="020B0604030504040204" pitchFamily="34" charset="0"/>
              <a:ea typeface="微软雅黑" panose="020B0503020204020204" pitchFamily="34" charset="-122"/>
              <a:cs typeface="Verdana" panose="020B0604030504040204" pitchFamily="34" charset="0"/>
            </a:endParaRPr>
          </a:p>
        </p:txBody>
      </p:sp>
      <p:sp>
        <p:nvSpPr>
          <p:cNvPr id="11" name="右箭头 10"/>
          <p:cNvSpPr/>
          <p:nvPr/>
        </p:nvSpPr>
        <p:spPr>
          <a:xfrm>
            <a:off x="1349945" y="2637357"/>
            <a:ext cx="3534110" cy="841828"/>
          </a:xfrm>
          <a:prstGeom prst="rightArrow">
            <a:avLst/>
          </a:prstGeom>
          <a:noFill/>
          <a:ln w="38100">
            <a:solidFill>
              <a:srgbClr val="3ED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右箭头 11"/>
          <p:cNvSpPr/>
          <p:nvPr/>
        </p:nvSpPr>
        <p:spPr>
          <a:xfrm>
            <a:off x="1349945" y="3816980"/>
            <a:ext cx="3436436" cy="783772"/>
          </a:xfrm>
          <a:prstGeom prst="rightArrow">
            <a:avLst/>
          </a:prstGeom>
          <a:noFill/>
          <a:ln w="38100">
            <a:solidFill>
              <a:srgbClr val="3ED2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8534437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71"/>
          <p:cNvSpPr>
            <a:spLocks noChangeArrowheads="1"/>
          </p:cNvSpPr>
          <p:nvPr/>
        </p:nvSpPr>
        <p:spPr bwMode="auto">
          <a:xfrm>
            <a:off x="409153" y="756495"/>
            <a:ext cx="316552" cy="460507"/>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19" name="矩形 72"/>
          <p:cNvSpPr>
            <a:spLocks noChangeArrowheads="1"/>
          </p:cNvSpPr>
          <p:nvPr/>
        </p:nvSpPr>
        <p:spPr bwMode="auto">
          <a:xfrm>
            <a:off x="823837" y="757628"/>
            <a:ext cx="18360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2" name="矩形 73"/>
          <p:cNvSpPr>
            <a:spLocks noChangeArrowheads="1"/>
          </p:cNvSpPr>
          <p:nvPr/>
        </p:nvSpPr>
        <p:spPr bwMode="auto">
          <a:xfrm>
            <a:off x="1129310" y="757628"/>
            <a:ext cx="109210" cy="459374"/>
          </a:xfrm>
          <a:prstGeom prst="rect">
            <a:avLst/>
          </a:prstGeom>
          <a:gradFill flip="none" rotWithShape="1">
            <a:gsLst>
              <a:gs pos="0">
                <a:srgbClr val="D4F6CE"/>
              </a:gs>
              <a:gs pos="50000">
                <a:srgbClr val="96E888"/>
              </a:gs>
              <a:gs pos="100000">
                <a:srgbClr val="3ED225"/>
              </a:gs>
            </a:gsLst>
            <a:lin ang="10800000" scaled="1"/>
            <a:tileRect/>
          </a:gradFill>
          <a:ln>
            <a:noFill/>
          </a:ln>
          <a:extLst/>
        </p:spPr>
        <p:txBody>
          <a:bodyPr anchor="ctr"/>
          <a:lstStyle/>
          <a:p>
            <a:pPr algn="ctr" eaLnBrk="1" hangingPunct="1">
              <a:buFont typeface="Arial" pitchFamily="34" charset="0"/>
              <a:buNone/>
            </a:pPr>
            <a:endParaRPr lang="zh-CN" altLang="en-US">
              <a:solidFill>
                <a:srgbClr val="FFFFFF"/>
              </a:solidFill>
              <a:latin typeface="微软雅黑" panose="020B0503020204020204" pitchFamily="34" charset="-122"/>
              <a:ea typeface="微软雅黑" panose="020B0503020204020204" pitchFamily="34" charset="-122"/>
              <a:sym typeface="宋体" pitchFamily="2" charset="-122"/>
            </a:endParaRPr>
          </a:p>
        </p:txBody>
      </p:sp>
      <p:sp>
        <p:nvSpPr>
          <p:cNvPr id="23" name="直接连接符 74"/>
          <p:cNvSpPr>
            <a:spLocks noChangeShapeType="1"/>
          </p:cNvSpPr>
          <p:nvPr/>
        </p:nvSpPr>
        <p:spPr bwMode="auto">
          <a:xfrm flipV="1">
            <a:off x="412319" y="1211723"/>
            <a:ext cx="3373080" cy="5279"/>
          </a:xfrm>
          <a:prstGeom prst="line">
            <a:avLst/>
          </a:prstGeom>
          <a:noFill/>
          <a:ln w="3175">
            <a:gradFill flip="none" rotWithShape="1">
              <a:gsLst>
                <a:gs pos="0">
                  <a:srgbClr val="D4F6CE"/>
                </a:gs>
                <a:gs pos="50000">
                  <a:srgbClr val="96E888"/>
                </a:gs>
                <a:gs pos="100000">
                  <a:srgbClr val="3ED225"/>
                </a:gs>
              </a:gsLst>
              <a:lin ang="10800000" scaled="1"/>
              <a:tileRect/>
            </a:gradFill>
            <a:round/>
            <a:headEnd/>
            <a:tailEnd/>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9" name="TextBox 11"/>
          <p:cNvSpPr txBox="1">
            <a:spLocks noChangeArrowheads="1"/>
          </p:cNvSpPr>
          <p:nvPr/>
        </p:nvSpPr>
        <p:spPr bwMode="auto">
          <a:xfrm>
            <a:off x="1238520" y="729299"/>
            <a:ext cx="3348470" cy="487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7226" tIns="58613" rIns="117226" bIns="58613">
            <a:spAutoFit/>
          </a:bodyPr>
          <a:lstStyle>
            <a:lvl1pPr>
              <a:defRPr kumimoji="1" sz="2400">
                <a:solidFill>
                  <a:schemeClr val="bg2"/>
                </a:solidFill>
                <a:latin typeface="黑体" pitchFamily="49" charset="-122"/>
                <a:ea typeface="黑体" pitchFamily="49" charset="-122"/>
              </a:defRPr>
            </a:lvl1pPr>
            <a:lvl2pPr marL="742950" indent="-285750">
              <a:defRPr kumimoji="1" sz="2400">
                <a:solidFill>
                  <a:schemeClr val="bg2"/>
                </a:solidFill>
                <a:latin typeface="黑体" pitchFamily="49" charset="-122"/>
                <a:ea typeface="黑体" pitchFamily="49" charset="-122"/>
              </a:defRPr>
            </a:lvl2pPr>
            <a:lvl3pPr marL="1143000" indent="-228600">
              <a:defRPr kumimoji="1" sz="2400">
                <a:solidFill>
                  <a:schemeClr val="bg2"/>
                </a:solidFill>
                <a:latin typeface="黑体" pitchFamily="49" charset="-122"/>
                <a:ea typeface="黑体" pitchFamily="49" charset="-122"/>
              </a:defRPr>
            </a:lvl3pPr>
            <a:lvl4pPr marL="1600200" indent="-228600">
              <a:defRPr kumimoji="1" sz="2400">
                <a:solidFill>
                  <a:schemeClr val="bg2"/>
                </a:solidFill>
                <a:latin typeface="黑体" pitchFamily="49" charset="-122"/>
                <a:ea typeface="黑体" pitchFamily="49" charset="-122"/>
              </a:defRPr>
            </a:lvl4pPr>
            <a:lvl5pPr marL="2057400" indent="-228600">
              <a:defRPr kumimoji="1" sz="2400">
                <a:solidFill>
                  <a:schemeClr val="bg2"/>
                </a:solidFill>
                <a:latin typeface="黑体" pitchFamily="49" charset="-122"/>
                <a:ea typeface="黑体" pitchFamily="49" charset="-122"/>
              </a:defRPr>
            </a:lvl5pPr>
            <a:lvl6pPr marL="2514600" indent="-228600" eaLnBrk="0" fontAlgn="base" hangingPunct="0">
              <a:spcBef>
                <a:spcPct val="0"/>
              </a:spcBef>
              <a:spcAft>
                <a:spcPct val="0"/>
              </a:spcAft>
              <a:defRPr kumimoji="1" sz="2400">
                <a:solidFill>
                  <a:schemeClr val="bg2"/>
                </a:solidFill>
                <a:latin typeface="黑体" pitchFamily="49" charset="-122"/>
                <a:ea typeface="黑体" pitchFamily="49" charset="-122"/>
              </a:defRPr>
            </a:lvl6pPr>
            <a:lvl7pPr marL="2971800" indent="-228600" eaLnBrk="0" fontAlgn="base" hangingPunct="0">
              <a:spcBef>
                <a:spcPct val="0"/>
              </a:spcBef>
              <a:spcAft>
                <a:spcPct val="0"/>
              </a:spcAft>
              <a:defRPr kumimoji="1" sz="2400">
                <a:solidFill>
                  <a:schemeClr val="bg2"/>
                </a:solidFill>
                <a:latin typeface="黑体" pitchFamily="49" charset="-122"/>
                <a:ea typeface="黑体" pitchFamily="49" charset="-122"/>
              </a:defRPr>
            </a:lvl7pPr>
            <a:lvl8pPr marL="3429000" indent="-228600" eaLnBrk="0" fontAlgn="base" hangingPunct="0">
              <a:spcBef>
                <a:spcPct val="0"/>
              </a:spcBef>
              <a:spcAft>
                <a:spcPct val="0"/>
              </a:spcAft>
              <a:defRPr kumimoji="1" sz="2400">
                <a:solidFill>
                  <a:schemeClr val="bg2"/>
                </a:solidFill>
                <a:latin typeface="黑体" pitchFamily="49" charset="-122"/>
                <a:ea typeface="黑体" pitchFamily="49" charset="-122"/>
              </a:defRPr>
            </a:lvl8pPr>
            <a:lvl9pPr marL="3886200" indent="-228600" eaLnBrk="0" fontAlgn="base" hangingPunct="0">
              <a:spcBef>
                <a:spcPct val="0"/>
              </a:spcBef>
              <a:spcAft>
                <a:spcPct val="0"/>
              </a:spcAft>
              <a:defRPr kumimoji="1" sz="2400">
                <a:solidFill>
                  <a:schemeClr val="bg2"/>
                </a:solidFill>
                <a:latin typeface="黑体" pitchFamily="49" charset="-122"/>
                <a:ea typeface="黑体" pitchFamily="49" charset="-122"/>
              </a:defRPr>
            </a:lvl9pPr>
          </a:lstStyle>
          <a:p>
            <a:pPr>
              <a:buFont typeface="Arial" panose="020B0604020202020204" pitchFamily="34" charset="0"/>
              <a:buNone/>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NVR</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adjustment</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1" name="图片 10">
            <a:extLst>
              <a:ext uri="{FF2B5EF4-FFF2-40B4-BE49-F238E27FC236}">
                <a16:creationId xmlns="" xmlns:a16="http://schemas.microsoft.com/office/drawing/2014/main" id="{5519CF87-AB91-4016-ABC9-2CC38F805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569" y="1211723"/>
            <a:ext cx="8121643" cy="5068008"/>
          </a:xfrm>
          <a:prstGeom prst="rect">
            <a:avLst/>
          </a:prstGeom>
        </p:spPr>
      </p:pic>
      <p:sp>
        <p:nvSpPr>
          <p:cNvPr id="12" name="椭圆 11">
            <a:extLst>
              <a:ext uri="{FF2B5EF4-FFF2-40B4-BE49-F238E27FC236}">
                <a16:creationId xmlns="" xmlns:a16="http://schemas.microsoft.com/office/drawing/2014/main" id="{0E0B4DD7-46D1-43C2-924F-294541CBD739}"/>
              </a:ext>
            </a:extLst>
          </p:cNvPr>
          <p:cNvSpPr/>
          <p:nvPr/>
        </p:nvSpPr>
        <p:spPr>
          <a:xfrm>
            <a:off x="2430048" y="2649155"/>
            <a:ext cx="1791223" cy="97245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85344371"/>
      </p:ext>
    </p:extLst>
  </p:cSld>
  <p:clrMapOvr>
    <a:masterClrMapping/>
  </p:clrMapOvr>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11505</TotalTime>
  <Words>429</Words>
  <Application>Microsoft Office PowerPoint</Application>
  <PresentationFormat>宽屏</PresentationFormat>
  <Paragraphs>131</Paragraphs>
  <Slides>41</Slides>
  <Notes>14</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41</vt:i4>
      </vt:variant>
    </vt:vector>
  </HeadingPairs>
  <TitlesOfParts>
    <vt:vector size="49" baseType="lpstr">
      <vt:lpstr>Arial Unicode MS</vt:lpstr>
      <vt:lpstr>宋体</vt:lpstr>
      <vt:lpstr>微软雅黑</vt:lpstr>
      <vt:lpstr>Arial</vt:lpstr>
      <vt:lpstr>Calibri</vt:lpstr>
      <vt:lpstr>Calibri Light</vt:lpstr>
      <vt:lpstr>Verdana</vt:lpstr>
      <vt:lpstr>Office 主题</vt:lpstr>
      <vt:lpstr>NVR debug method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One key add</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Label play back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吕建锋</dc:creator>
  <cp:lastModifiedBy>haoyu wang</cp:lastModifiedBy>
  <cp:revision>959</cp:revision>
  <dcterms:created xsi:type="dcterms:W3CDTF">2015-01-15T08:59:42Z</dcterms:created>
  <dcterms:modified xsi:type="dcterms:W3CDTF">2017-12-11T08:19:09Z</dcterms:modified>
</cp:coreProperties>
</file>